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7"/>
  </p:notesMasterIdLst>
  <p:handoutMasterIdLst>
    <p:handoutMasterId r:id="rId18"/>
  </p:handoutMasterIdLst>
  <p:sldIdLst>
    <p:sldId id="332" r:id="rId5"/>
    <p:sldId id="333" r:id="rId6"/>
    <p:sldId id="346" r:id="rId7"/>
    <p:sldId id="347" r:id="rId8"/>
    <p:sldId id="334" r:id="rId9"/>
    <p:sldId id="336" r:id="rId10"/>
    <p:sldId id="337" r:id="rId11"/>
    <p:sldId id="339" r:id="rId12"/>
    <p:sldId id="340" r:id="rId13"/>
    <p:sldId id="341" r:id="rId14"/>
    <p:sldId id="342" r:id="rId15"/>
    <p:sldId id="34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A712A-7197-B536-6900-D13749715CAE}" v="1046" dt="2025-06-19T22:57:16.584"/>
    <p1510:client id="{7D25B465-C420-2BBD-FB58-43B68DEE360D}" v="363" dt="2025-06-19T19:04:52.708"/>
  </p1510:revLst>
</p1510:revInfo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388" autoAdjust="0"/>
  </p:normalViewPr>
  <p:slideViewPr>
    <p:cSldViewPr>
      <p:cViewPr varScale="1">
        <p:scale>
          <a:sx n="111" d="100"/>
          <a:sy n="111" d="100"/>
        </p:scale>
        <p:origin x="88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BRANCO DE BARROS - ANÁLISE E DESENVOLVIMENTO DE SISTEMAS" userId="S::rafaelbarros@unifeso.com.vc::2ffffcaa-ccdd-44a3-a8bc-e79b24712418" providerId="AD" clId="Web-{25BA712A-7197-B536-6900-D13749715CAE}"/>
    <pc:docChg chg="addSld delSld modSld sldOrd">
      <pc:chgData name="RAFAEL BRANCO DE BARROS - ANÁLISE E DESENVOLVIMENTO DE SISTEMAS" userId="S::rafaelbarros@unifeso.com.vc::2ffffcaa-ccdd-44a3-a8bc-e79b24712418" providerId="AD" clId="Web-{25BA712A-7197-B536-6900-D13749715CAE}" dt="2025-06-19T22:57:16.584" v="844"/>
      <pc:docMkLst>
        <pc:docMk/>
      </pc:docMkLst>
      <pc:sldChg chg="addSp delSp modSp mod setBg">
        <pc:chgData name="RAFAEL BRANCO DE BARROS - ANÁLISE E DESENVOLVIMENTO DE SISTEMAS" userId="S::rafaelbarros@unifeso.com.vc::2ffffcaa-ccdd-44a3-a8bc-e79b24712418" providerId="AD" clId="Web-{25BA712A-7197-B536-6900-D13749715CAE}" dt="2025-06-19T22:06:02.099" v="220"/>
        <pc:sldMkLst>
          <pc:docMk/>
          <pc:sldMk cId="918817140" sldId="333"/>
        </pc:sldMkLst>
        <pc:spChg chg="del mod">
          <ac:chgData name="RAFAEL BRANCO DE BARROS - ANÁLISE E DESENVOLVIMENTO DE SISTEMAS" userId="S::rafaelbarros@unifeso.com.vc::2ffffcaa-ccdd-44a3-a8bc-e79b24712418" providerId="AD" clId="Web-{25BA712A-7197-B536-6900-D13749715CAE}" dt="2025-06-19T22:06:02.099" v="220"/>
          <ac:spMkLst>
            <pc:docMk/>
            <pc:sldMk cId="918817140" sldId="333"/>
            <ac:spMk id="2" creationId="{DA128192-0728-892D-258C-A8F14C65D606}"/>
          </ac:spMkLst>
        </pc:spChg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1:55:27.428" v="166" actId="20577"/>
          <ac:spMkLst>
            <pc:docMk/>
            <pc:sldMk cId="918817140" sldId="333"/>
            <ac:spMk id="3" creationId="{408BEF5F-00BC-5BA7-C0E2-94A5C1FC0D29}"/>
          </ac:spMkLst>
        </pc:spChg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1:56:14.116" v="169" actId="20577"/>
          <ac:spMkLst>
            <pc:docMk/>
            <pc:sldMk cId="918817140" sldId="333"/>
            <ac:spMk id="4" creationId="{2B7243AA-A570-5533-577C-6CF74FAD07DC}"/>
          </ac:spMkLst>
        </pc:spChg>
        <pc:spChg chg="del">
          <ac:chgData name="RAFAEL BRANCO DE BARROS - ANÁLISE E DESENVOLVIMENTO DE SISTEMAS" userId="S::rafaelbarros@unifeso.com.vc::2ffffcaa-ccdd-44a3-a8bc-e79b24712418" providerId="AD" clId="Web-{25BA712A-7197-B536-6900-D13749715CAE}" dt="2025-06-19T21:24:14.363" v="28"/>
          <ac:spMkLst>
            <pc:docMk/>
            <pc:sldMk cId="918817140" sldId="333"/>
            <ac:spMk id="13" creationId="{EEF92585-7A99-6108-9663-8C59032742EC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spMkLst>
            <pc:docMk/>
            <pc:sldMk cId="918817140" sldId="333"/>
            <ac:spMk id="24" creationId="{EEF92585-7A99-6108-9663-8C59032742EC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597" v="52"/>
          <ac:spMkLst>
            <pc:docMk/>
            <pc:sldMk cId="918817140" sldId="333"/>
            <ac:spMk id="37" creationId="{E49D7415-2F11-44C2-B6AA-13A25B6814B9}"/>
          </ac:spMkLst>
        </pc:spChg>
        <pc:spChg chg="add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spMkLst>
            <pc:docMk/>
            <pc:sldMk cId="918817140" sldId="333"/>
            <ac:spMk id="44" creationId="{5F710FDB-0919-493E-8539-8240C23F1EB2}"/>
          </ac:spMkLst>
        </pc:spChg>
        <pc:pic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597" v="52"/>
          <ac:picMkLst>
            <pc:docMk/>
            <pc:sldMk cId="918817140" sldId="333"/>
            <ac:picMk id="30" creationId="{E95CFBDA-D005-DF13-E447-8B49663A32AC}"/>
          </ac:picMkLst>
        </pc:picChg>
        <pc:cxnChg chg="del">
          <ac:chgData name="RAFAEL BRANCO DE BARROS - ANÁLISE E DESENVOLVIMENTO DE SISTEMAS" userId="S::rafaelbarros@unifeso.com.vc::2ffffcaa-ccdd-44a3-a8bc-e79b24712418" providerId="AD" clId="Web-{25BA712A-7197-B536-6900-D13749715CAE}" dt="2025-06-19T21:24:14.363" v="28"/>
          <ac:cxnSpMkLst>
            <pc:docMk/>
            <pc:sldMk cId="918817140" sldId="333"/>
            <ac:cxnSpMk id="9" creationId="{F64F9B95-9045-48D2-B9F3-2927E98F54AA}"/>
          </ac:cxnSpMkLst>
        </pc:cxnChg>
        <pc:cxnChg chg="del">
          <ac:chgData name="RAFAEL BRANCO DE BARROS - ANÁLISE E DESENVOLVIMENTO DE SISTEMAS" userId="S::rafaelbarros@unifeso.com.vc::2ffffcaa-ccdd-44a3-a8bc-e79b24712418" providerId="AD" clId="Web-{25BA712A-7197-B536-6900-D13749715CAE}" dt="2025-06-19T21:24:14.363" v="28"/>
          <ac:cxnSpMkLst>
            <pc:docMk/>
            <pc:sldMk cId="918817140" sldId="333"/>
            <ac:cxnSpMk id="11" creationId="{085AA86F-6A4D-4BCB-A045-D992CDC2959B}"/>
          </ac:cxnSpMkLst>
        </pc:cxnChg>
        <pc:cxnChg chg="del">
          <ac:chgData name="RAFAEL BRANCO DE BARROS - ANÁLISE E DESENVOLVIMENTO DE SISTEMAS" userId="S::rafaelbarros@unifeso.com.vc::2ffffcaa-ccdd-44a3-a8bc-e79b24712418" providerId="AD" clId="Web-{25BA712A-7197-B536-6900-D13749715CAE}" dt="2025-06-19T21:24:14.363" v="28"/>
          <ac:cxnSpMkLst>
            <pc:docMk/>
            <pc:sldMk cId="918817140" sldId="333"/>
            <ac:cxnSpMk id="15" creationId="{F6DB4BEA-22D1-9BE0-1F06-BAFE567B5E66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cxnSpMkLst>
            <pc:docMk/>
            <pc:sldMk cId="918817140" sldId="333"/>
            <ac:cxnSpMk id="20" creationId="{F64F9B95-9045-48D2-B9F3-2927E98F54AA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cxnSpMkLst>
            <pc:docMk/>
            <pc:sldMk cId="918817140" sldId="333"/>
            <ac:cxnSpMk id="22" creationId="{085AA86F-6A4D-4BCB-A045-D992CDC2959B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cxnSpMkLst>
            <pc:docMk/>
            <pc:sldMk cId="918817140" sldId="333"/>
            <ac:cxnSpMk id="26" creationId="{8DAB36D8-4A14-4AA5-7A2B-C8B871657A49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597" v="52"/>
          <ac:cxnSpMkLst>
            <pc:docMk/>
            <pc:sldMk cId="918817140" sldId="333"/>
            <ac:cxnSpMk id="35" creationId="{085AA86F-6A4D-4BCB-A045-D992CDC2959B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1:34:12.597" v="52"/>
          <ac:cxnSpMkLst>
            <pc:docMk/>
            <pc:sldMk cId="918817140" sldId="333"/>
            <ac:cxnSpMk id="41" creationId="{8E0104E4-99BC-494F-8342-F250828E574F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cxnSpMkLst>
            <pc:docMk/>
            <pc:sldMk cId="918817140" sldId="333"/>
            <ac:cxnSpMk id="43" creationId="{085AA86F-6A4D-4BCB-A045-D992CDC2959B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cxnSpMkLst>
            <pc:docMk/>
            <pc:sldMk cId="918817140" sldId="333"/>
            <ac:cxnSpMk id="45" creationId="{22F20000-FD86-48F6-9363-FEC90C932DCD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25BA712A-7197-B536-6900-D13749715CAE}" dt="2025-06-19T21:34:12.612" v="53"/>
          <ac:cxnSpMkLst>
            <pc:docMk/>
            <pc:sldMk cId="918817140" sldId="333"/>
            <ac:cxnSpMk id="46" creationId="{872AE332-6ACA-45BE-875F-91A291D4A40D}"/>
          </ac:cxnSpMkLst>
        </pc:cxnChg>
      </pc:sldChg>
      <pc:sldChg chg="modSp mod ord setBg">
        <pc:chgData name="RAFAEL BRANCO DE BARROS - ANÁLISE E DESENVOLVIMENTO DE SISTEMAS" userId="S::rafaelbarros@unifeso.com.vc::2ffffcaa-ccdd-44a3-a8bc-e79b24712418" providerId="AD" clId="Web-{25BA712A-7197-B536-6900-D13749715CAE}" dt="2025-06-19T22:39:18.811" v="541"/>
        <pc:sldMkLst>
          <pc:docMk/>
          <pc:sldMk cId="3250560684" sldId="334"/>
        </pc:sldMkLst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1:40:16.853" v="130" actId="1076"/>
          <ac:spMkLst>
            <pc:docMk/>
            <pc:sldMk cId="3250560684" sldId="334"/>
            <ac:spMk id="4" creationId="{DBE208AB-769B-7C4D-A1DC-7AEE6C7AF772}"/>
          </ac:spMkLst>
        </pc:spChg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1:54:45.458" v="162" actId="1076"/>
          <ac:spMkLst>
            <pc:docMk/>
            <pc:sldMk cId="3250560684" sldId="334"/>
            <ac:spMk id="6" creationId="{FC799E91-0DB7-F40F-8BC3-0559895A69EF}"/>
          </ac:spMkLst>
        </pc:spChg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1:55:40.241" v="168" actId="14100"/>
          <ac:spMkLst>
            <pc:docMk/>
            <pc:sldMk cId="3250560684" sldId="334"/>
            <ac:spMk id="8" creationId="{10417AF4-08C0-FC51-8823-C041945D63A4}"/>
          </ac:spMkLst>
        </pc:spChg>
        <pc:picChg chg="mod">
          <ac:chgData name="RAFAEL BRANCO DE BARROS - ANÁLISE E DESENVOLVIMENTO DE SISTEMAS" userId="S::rafaelbarros@unifeso.com.vc::2ffffcaa-ccdd-44a3-a8bc-e79b24712418" providerId="AD" clId="Web-{25BA712A-7197-B536-6900-D13749715CAE}" dt="2025-06-19T21:54:27.192" v="161" actId="1076"/>
          <ac:picMkLst>
            <pc:docMk/>
            <pc:sldMk cId="3250560684" sldId="334"/>
            <ac:picMk id="2" creationId="{627C1F27-B195-53A7-7DDC-2B05DC5760F8}"/>
          </ac:picMkLst>
        </pc:picChg>
        <pc:picChg chg="mod">
          <ac:chgData name="RAFAEL BRANCO DE BARROS - ANÁLISE E DESENVOLVIMENTO DE SISTEMAS" userId="S::rafaelbarros@unifeso.com.vc::2ffffcaa-ccdd-44a3-a8bc-e79b24712418" providerId="AD" clId="Web-{25BA712A-7197-B536-6900-D13749715CAE}" dt="2025-06-19T21:54:24.051" v="160" actId="1076"/>
          <ac:picMkLst>
            <pc:docMk/>
            <pc:sldMk cId="3250560684" sldId="334"/>
            <ac:picMk id="3" creationId="{F7D8B6CC-670E-5969-A2F4-E040D3149D95}"/>
          </ac:picMkLst>
        </pc:picChg>
        <pc:picChg chg="mod">
          <ac:chgData name="RAFAEL BRANCO DE BARROS - ANÁLISE E DESENVOLVIMENTO DE SISTEMAS" userId="S::rafaelbarros@unifeso.com.vc::2ffffcaa-ccdd-44a3-a8bc-e79b24712418" providerId="AD" clId="Web-{25BA712A-7197-B536-6900-D13749715CAE}" dt="2025-06-19T21:54:19.379" v="159" actId="1076"/>
          <ac:picMkLst>
            <pc:docMk/>
            <pc:sldMk cId="3250560684" sldId="334"/>
            <ac:picMk id="5" creationId="{91CDF817-5DD8-B6A6-422E-3161F6D60CCA}"/>
          </ac:picMkLst>
        </pc:picChg>
      </pc:sldChg>
      <pc:sldChg chg="addSp delSp modSp mod setBg">
        <pc:chgData name="RAFAEL BRANCO DE BARROS - ANÁLISE E DESENVOLVIMENTO DE SISTEMAS" userId="S::rafaelbarros@unifeso.com.vc::2ffffcaa-ccdd-44a3-a8bc-e79b24712418" providerId="AD" clId="Web-{25BA712A-7197-B536-6900-D13749715CAE}" dt="2025-06-19T22:54:51.265" v="811" actId="20577"/>
        <pc:sldMkLst>
          <pc:docMk/>
          <pc:sldMk cId="1889560571" sldId="336"/>
        </pc:sldMkLst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2:46:17.347" v="674"/>
          <ac:spMkLst>
            <pc:docMk/>
            <pc:sldMk cId="1889560571" sldId="336"/>
            <ac:spMk id="2" creationId="{EB656BC4-56AE-C293-AAC3-F1BE637500D0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54:34.624" v="808" actId="1076"/>
          <ac:spMkLst>
            <pc:docMk/>
            <pc:sldMk cId="1889560571" sldId="336"/>
            <ac:spMk id="3" creationId="{E51C40E1-2DA3-3623-E447-A137CB06339E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25BA712A-7197-B536-6900-D13749715CAE}" dt="2025-06-19T22:48:57.038" v="734"/>
          <ac:spMkLst>
            <pc:docMk/>
            <pc:sldMk cId="1889560571" sldId="336"/>
            <ac:spMk id="4" creationId="{6260D6D9-2EE9-5F54-9085-80790B0A1955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54:51.265" v="811" actId="20577"/>
          <ac:spMkLst>
            <pc:docMk/>
            <pc:sldMk cId="1889560571" sldId="336"/>
            <ac:spMk id="5" creationId="{A4A30BE0-6179-E3E6-9CBF-57960EB6803A}"/>
          </ac:spMkLst>
        </pc:spChg>
        <pc:picChg chg="mod">
          <ac:chgData name="RAFAEL BRANCO DE BARROS - ANÁLISE E DESENVOLVIMENTO DE SISTEMAS" userId="S::rafaelbarros@unifeso.com.vc::2ffffcaa-ccdd-44a3-a8bc-e79b24712418" providerId="AD" clId="Web-{25BA712A-7197-B536-6900-D13749715CAE}" dt="2025-06-19T22:54:08.045" v="805" actId="14100"/>
          <ac:picMkLst>
            <pc:docMk/>
            <pc:sldMk cId="1889560571" sldId="336"/>
            <ac:picMk id="7" creationId="{51F3927E-EE00-A3C3-1DD6-011DC92A330B}"/>
          </ac:picMkLst>
        </pc:picChg>
        <pc:picChg chg="mod">
          <ac:chgData name="RAFAEL BRANCO DE BARROS - ANÁLISE E DESENVOLVIMENTO DE SISTEMAS" userId="S::rafaelbarros@unifeso.com.vc::2ffffcaa-ccdd-44a3-a8bc-e79b24712418" providerId="AD" clId="Web-{25BA712A-7197-B536-6900-D13749715CAE}" dt="2025-06-19T22:54:42.734" v="809" actId="14100"/>
          <ac:picMkLst>
            <pc:docMk/>
            <pc:sldMk cId="1889560571" sldId="336"/>
            <ac:picMk id="8" creationId="{D97472DC-8A80-1368-489B-875AC64FA5D8}"/>
          </ac:picMkLst>
        </pc:picChg>
      </pc:sldChg>
      <pc:sldChg chg="delSp modSp">
        <pc:chgData name="RAFAEL BRANCO DE BARROS - ANÁLISE E DESENVOLVIMENTO DE SISTEMAS" userId="S::rafaelbarros@unifeso.com.vc::2ffffcaa-ccdd-44a3-a8bc-e79b24712418" providerId="AD" clId="Web-{25BA712A-7197-B536-6900-D13749715CAE}" dt="2025-06-19T22:55:55.766" v="819" actId="20577"/>
        <pc:sldMkLst>
          <pc:docMk/>
          <pc:sldMk cId="1553300136" sldId="337"/>
        </pc:sldMkLst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2:55:55.766" v="819" actId="20577"/>
          <ac:spMkLst>
            <pc:docMk/>
            <pc:sldMk cId="1553300136" sldId="337"/>
            <ac:spMk id="2" creationId="{2BF6C19A-30E3-001C-1A19-8812A6F8D8EC}"/>
          </ac:spMkLst>
        </pc:spChg>
        <pc:spChg chg="del">
          <ac:chgData name="RAFAEL BRANCO DE BARROS - ANÁLISE E DESENVOLVIMENTO DE SISTEMAS" userId="S::rafaelbarros@unifeso.com.vc::2ffffcaa-ccdd-44a3-a8bc-e79b24712418" providerId="AD" clId="Web-{25BA712A-7197-B536-6900-D13749715CAE}" dt="2025-06-19T22:06:15.397" v="222"/>
          <ac:spMkLst>
            <pc:docMk/>
            <pc:sldMk cId="1553300136" sldId="337"/>
            <ac:spMk id="3" creationId="{CE941DE2-1E04-BCDD-5770-8991998B6B7B}"/>
          </ac:spMkLst>
        </pc:spChg>
        <pc:spChg chg="del mod">
          <ac:chgData name="RAFAEL BRANCO DE BARROS - ANÁLISE E DESENVOLVIMENTO DE SISTEMAS" userId="S::rafaelbarros@unifeso.com.vc::2ffffcaa-ccdd-44a3-a8bc-e79b24712418" providerId="AD" clId="Web-{25BA712A-7197-B536-6900-D13749715CAE}" dt="2025-06-19T22:55:50.673" v="817"/>
          <ac:spMkLst>
            <pc:docMk/>
            <pc:sldMk cId="1553300136" sldId="337"/>
            <ac:spMk id="6" creationId="{5632A4BB-EBAC-A965-82D8-1198A802BA6C}"/>
          </ac:spMkLst>
        </pc:spChg>
      </pc:sldChg>
      <pc:sldChg chg="del">
        <pc:chgData name="RAFAEL BRANCO DE BARROS - ANÁLISE E DESENVOLVIMENTO DE SISTEMAS" userId="S::rafaelbarros@unifeso.com.vc::2ffffcaa-ccdd-44a3-a8bc-e79b24712418" providerId="AD" clId="Web-{25BA712A-7197-B536-6900-D13749715CAE}" dt="2025-06-19T22:56:01.829" v="820"/>
        <pc:sldMkLst>
          <pc:docMk/>
          <pc:sldMk cId="209861386" sldId="338"/>
        </pc:sldMkLst>
      </pc:sldChg>
      <pc:sldChg chg="addSp delSp modSp">
        <pc:chgData name="RAFAEL BRANCO DE BARROS - ANÁLISE E DESENVOLVIMENTO DE SISTEMAS" userId="S::rafaelbarros@unifeso.com.vc::2ffffcaa-ccdd-44a3-a8bc-e79b24712418" providerId="AD" clId="Web-{25BA712A-7197-B536-6900-D13749715CAE}" dt="2025-06-19T22:57:02.974" v="839" actId="20577"/>
        <pc:sldMkLst>
          <pc:docMk/>
          <pc:sldMk cId="2656198574" sldId="339"/>
        </pc:sldMkLst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2:57:02.974" v="839" actId="20577"/>
          <ac:spMkLst>
            <pc:docMk/>
            <pc:sldMk cId="2656198574" sldId="339"/>
            <ac:spMk id="2" creationId="{53F9FE95-42FD-9AB0-913D-DFE3A18AFAE9}"/>
          </ac:spMkLst>
        </pc:spChg>
        <pc:spChg chg="del">
          <ac:chgData name="RAFAEL BRANCO DE BARROS - ANÁLISE E DESENVOLVIMENTO DE SISTEMAS" userId="S::rafaelbarros@unifeso.com.vc::2ffffcaa-ccdd-44a3-a8bc-e79b24712418" providerId="AD" clId="Web-{25BA712A-7197-B536-6900-D13749715CAE}" dt="2025-06-19T22:06:28.319" v="223"/>
          <ac:spMkLst>
            <pc:docMk/>
            <pc:sldMk cId="2656198574" sldId="339"/>
            <ac:spMk id="3" creationId="{DCBC99EE-15DF-A164-D7A5-05B6D09C808B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2:56:42.661" v="836"/>
          <ac:spMkLst>
            <pc:docMk/>
            <pc:sldMk cId="2656198574" sldId="339"/>
            <ac:spMk id="4" creationId="{85DD9D89-0B97-5577-308E-9F320E5DC495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25BA712A-7197-B536-6900-D13749715CAE}" dt="2025-06-19T22:56:33.517" v="832"/>
          <ac:spMkLst>
            <pc:docMk/>
            <pc:sldMk cId="2656198574" sldId="339"/>
            <ac:spMk id="6" creationId="{B71BF456-E410-F844-2993-B0CCBA31A1F5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2:56:44.598" v="837"/>
          <ac:spMkLst>
            <pc:docMk/>
            <pc:sldMk cId="2656198574" sldId="339"/>
            <ac:spMk id="8" creationId="{A021E0D1-93E4-278F-190D-F92AD1861694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25BA712A-7197-B536-6900-D13749715CAE}" dt="2025-06-19T22:56:31.127" v="831"/>
          <ac:spMkLst>
            <pc:docMk/>
            <pc:sldMk cId="2656198574" sldId="339"/>
            <ac:spMk id="9" creationId="{1FDC88B0-175B-64EF-941B-8D6EF1427536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56:42.661" v="836"/>
          <ac:spMkLst>
            <pc:docMk/>
            <pc:sldMk cId="2656198574" sldId="339"/>
            <ac:spMk id="11" creationId="{76362AA6-1A93-FF71-ABE7-9FEF58EB112C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56:44.598" v="837"/>
          <ac:spMkLst>
            <pc:docMk/>
            <pc:sldMk cId="2656198574" sldId="339"/>
            <ac:spMk id="13" creationId="{2B9FD2D0-8F44-C93D-8D65-6B5307E9077D}"/>
          </ac:spMkLst>
        </pc:spChg>
      </pc:sldChg>
      <pc:sldChg chg="modSp">
        <pc:chgData name="RAFAEL BRANCO DE BARROS - ANÁLISE E DESENVOLVIMENTO DE SISTEMAS" userId="S::rafaelbarros@unifeso.com.vc::2ffffcaa-ccdd-44a3-a8bc-e79b24712418" providerId="AD" clId="Web-{25BA712A-7197-B536-6900-D13749715CAE}" dt="2025-06-19T22:57:09.974" v="843" actId="20577"/>
        <pc:sldMkLst>
          <pc:docMk/>
          <pc:sldMk cId="1475236966" sldId="340"/>
        </pc:sldMkLst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2:57:09.974" v="843" actId="20577"/>
          <ac:spMkLst>
            <pc:docMk/>
            <pc:sldMk cId="1475236966" sldId="340"/>
            <ac:spMk id="10" creationId="{C1D44B22-1F50-BEA0-E1FF-89CD206A29A4}"/>
          </ac:spMkLst>
        </pc:spChg>
      </pc:sldChg>
      <pc:sldChg chg="delSp add del">
        <pc:chgData name="RAFAEL BRANCO DE BARROS - ANÁLISE E DESENVOLVIMENTO DE SISTEMAS" userId="S::rafaelbarros@unifeso.com.vc::2ffffcaa-ccdd-44a3-a8bc-e79b24712418" providerId="AD" clId="Web-{25BA712A-7197-B536-6900-D13749715CAE}" dt="2025-06-19T22:57:16.584" v="844"/>
        <pc:sldMkLst>
          <pc:docMk/>
          <pc:sldMk cId="4180197648" sldId="343"/>
        </pc:sldMkLst>
        <pc:spChg chg="del">
          <ac:chgData name="RAFAEL BRANCO DE BARROS - ANÁLISE E DESENVOLVIMENTO DE SISTEMAS" userId="S::rafaelbarros@unifeso.com.vc::2ffffcaa-ccdd-44a3-a8bc-e79b24712418" providerId="AD" clId="Web-{25BA712A-7197-B536-6900-D13749715CAE}" dt="2025-06-19T22:06:41.038" v="224"/>
          <ac:spMkLst>
            <pc:docMk/>
            <pc:sldMk cId="4180197648" sldId="343"/>
            <ac:spMk id="5" creationId="{564E7476-5623-B049-A438-FC057ABDB8B7}"/>
          </ac:spMkLst>
        </pc:spChg>
      </pc:sldChg>
      <pc:sldChg chg="add del">
        <pc:chgData name="RAFAEL BRANCO DE BARROS - ANÁLISE E DESENVOLVIMENTO DE SISTEMAS" userId="S::rafaelbarros@unifeso.com.vc::2ffffcaa-ccdd-44a3-a8bc-e79b24712418" providerId="AD" clId="Web-{25BA712A-7197-B536-6900-D13749715CAE}" dt="2025-06-19T22:56:31.002" v="830"/>
        <pc:sldMkLst>
          <pc:docMk/>
          <pc:sldMk cId="1716896367" sldId="345"/>
        </pc:sldMkLst>
      </pc:sldChg>
      <pc:sldChg chg="addSp delSp modSp new mod setBg">
        <pc:chgData name="RAFAEL BRANCO DE BARROS - ANÁLISE E DESENVOLVIMENTO DE SISTEMAS" userId="S::rafaelbarros@unifeso.com.vc::2ffffcaa-ccdd-44a3-a8bc-e79b24712418" providerId="AD" clId="Web-{25BA712A-7197-B536-6900-D13749715CAE}" dt="2025-06-19T22:44:17.781" v="669" actId="20577"/>
        <pc:sldMkLst>
          <pc:docMk/>
          <pc:sldMk cId="4132984977" sldId="346"/>
        </pc:sldMkLst>
        <pc:spChg chg="mod">
          <ac:chgData name="RAFAEL BRANCO DE BARROS - ANÁLISE E DESENVOLVIMENTO DE SISTEMAS" userId="S::rafaelbarros@unifeso.com.vc::2ffffcaa-ccdd-44a3-a8bc-e79b24712418" providerId="AD" clId="Web-{25BA712A-7197-B536-6900-D13749715CAE}" dt="2025-06-19T22:44:17.781" v="669" actId="20577"/>
          <ac:spMkLst>
            <pc:docMk/>
            <pc:sldMk cId="4132984977" sldId="346"/>
            <ac:spMk id="2" creationId="{B05BF854-655D-2377-4433-2AF88B0D657B}"/>
          </ac:spMkLst>
        </pc:spChg>
        <pc:spChg chg="del">
          <ac:chgData name="RAFAEL BRANCO DE BARROS - ANÁLISE E DESENVOLVIMENTO DE SISTEMAS" userId="S::rafaelbarros@unifeso.com.vc::2ffffcaa-ccdd-44a3-a8bc-e79b24712418" providerId="AD" clId="Web-{25BA712A-7197-B536-6900-D13749715CAE}" dt="2025-06-19T22:00:58.170" v="177"/>
          <ac:spMkLst>
            <pc:docMk/>
            <pc:sldMk cId="4132984977" sldId="346"/>
            <ac:spMk id="3" creationId="{FC653584-6B4A-7686-DE23-D1A9F1F741E7}"/>
          </ac:spMkLst>
        </pc:spChg>
        <pc:spChg chg="del mod">
          <ac:chgData name="RAFAEL BRANCO DE BARROS - ANÁLISE E DESENVOLVIMENTO DE SISTEMAS" userId="S::rafaelbarros@unifeso.com.vc::2ffffcaa-ccdd-44a3-a8bc-e79b24712418" providerId="AD" clId="Web-{25BA712A-7197-B536-6900-D13749715CAE}" dt="2025-06-19T22:06:09.646" v="221"/>
          <ac:spMkLst>
            <pc:docMk/>
            <pc:sldMk cId="4132984977" sldId="346"/>
            <ac:spMk id="4" creationId="{54B5477B-1050-010A-7979-0CF134C263FA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spMkLst>
            <pc:docMk/>
            <pc:sldMk cId="4132984977" sldId="346"/>
            <ac:spMk id="13" creationId="{DEF92653-5D6D-47E6-8744-0DAF76E049C4}"/>
          </ac:spMkLst>
        </pc:spChg>
        <pc:spChg chg="add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spMkLst>
            <pc:docMk/>
            <pc:sldMk cId="4132984977" sldId="346"/>
            <ac:spMk id="24" creationId="{43025302-0F6A-E875-E8BA-39D0661E8DE7}"/>
          </ac:spMkLst>
        </pc:sp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cxnSpMkLst>
            <pc:docMk/>
            <pc:sldMk cId="4132984977" sldId="346"/>
            <ac:cxnSpMk id="9" creationId="{F64F9B95-9045-48D2-B9F3-2927E98F54AA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cxnSpMkLst>
            <pc:docMk/>
            <pc:sldMk cId="4132984977" sldId="346"/>
            <ac:cxnSpMk id="11" creationId="{085AA86F-6A4D-4BCB-A045-D992CDC2959B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cxnSpMkLst>
            <pc:docMk/>
            <pc:sldMk cId="4132984977" sldId="346"/>
            <ac:cxnSpMk id="15" creationId="{9CA98CE3-81A7-4FFE-A047-9AA65998D877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cxnSpMkLst>
            <pc:docMk/>
            <pc:sldMk cId="4132984977" sldId="346"/>
            <ac:cxnSpMk id="20" creationId="{F64F9B95-9045-48D2-B9F3-2927E98F54AA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cxnSpMkLst>
            <pc:docMk/>
            <pc:sldMk cId="4132984977" sldId="346"/>
            <ac:cxnSpMk id="22" creationId="{085AA86F-6A4D-4BCB-A045-D992CDC2959B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25BA712A-7197-B536-6900-D13749715CAE}" dt="2025-06-19T22:04:53.675" v="216"/>
          <ac:cxnSpMkLst>
            <pc:docMk/>
            <pc:sldMk cId="4132984977" sldId="346"/>
            <ac:cxnSpMk id="26" creationId="{387FCC46-E00A-4909-585E-477262D4434D}"/>
          </ac:cxnSpMkLst>
        </pc:cxnChg>
      </pc:sldChg>
      <pc:sldChg chg="addSp delSp modSp new mod setBg">
        <pc:chgData name="RAFAEL BRANCO DE BARROS - ANÁLISE E DESENVOLVIMENTO DE SISTEMAS" userId="S::rafaelbarros@unifeso.com.vc::2ffffcaa-ccdd-44a3-a8bc-e79b24712418" providerId="AD" clId="Web-{25BA712A-7197-B536-6900-D13749715CAE}" dt="2025-06-19T22:45:03.188" v="672" actId="14100"/>
        <pc:sldMkLst>
          <pc:docMk/>
          <pc:sldMk cId="2521582753" sldId="347"/>
        </pc:sldMkLst>
        <pc:spChg chg="del mod">
          <ac:chgData name="RAFAEL BRANCO DE BARROS - ANÁLISE E DESENVOLVIMENTO DE SISTEMAS" userId="S::rafaelbarros@unifeso.com.vc::2ffffcaa-ccdd-44a3-a8bc-e79b24712418" providerId="AD" clId="Web-{25BA712A-7197-B536-6900-D13749715CAE}" dt="2025-06-19T22:11:38.763" v="295"/>
          <ac:spMkLst>
            <pc:docMk/>
            <pc:sldMk cId="2521582753" sldId="347"/>
            <ac:spMk id="2" creationId="{D7AA52C8-5C9F-F5FE-FCB5-C1F0D1AF042A}"/>
          </ac:spMkLst>
        </pc:spChg>
        <pc:spChg chg="del">
          <ac:chgData name="RAFAEL BRANCO DE BARROS - ANÁLISE E DESENVOLVIMENTO DE SISTEMAS" userId="S::rafaelbarros@unifeso.com.vc::2ffffcaa-ccdd-44a3-a8bc-e79b24712418" providerId="AD" clId="Web-{25BA712A-7197-B536-6900-D13749715CAE}" dt="2025-06-19T22:11:24.122" v="293"/>
          <ac:spMkLst>
            <pc:docMk/>
            <pc:sldMk cId="2521582753" sldId="347"/>
            <ac:spMk id="3" creationId="{7B023DC9-3131-F04F-3EF7-C3DFA1E972A8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45:03.188" v="672" actId="14100"/>
          <ac:spMkLst>
            <pc:docMk/>
            <pc:sldMk cId="2521582753" sldId="347"/>
            <ac:spMk id="4" creationId="{310F9154-0A6E-B930-02DB-4015B50F584F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38:49.107" v="540" actId="1076"/>
          <ac:spMkLst>
            <pc:docMk/>
            <pc:sldMk cId="2521582753" sldId="347"/>
            <ac:spMk id="5" creationId="{72C7EE8D-4BA1-3DCE-4BFC-79621135F713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6:02.383" v="392"/>
          <ac:spMkLst>
            <pc:docMk/>
            <pc:sldMk cId="2521582753" sldId="347"/>
            <ac:spMk id="10" creationId="{B4B85A2D-FC74-96EF-E28B-493D65E24256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6:36.040" v="403"/>
          <ac:spMkLst>
            <pc:docMk/>
            <pc:sldMk cId="2521582753" sldId="347"/>
            <ac:spMk id="13" creationId="{BB894962-F3A8-2B8F-5067-B08D000486E6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37:11.261" v="524" actId="1076"/>
          <ac:spMkLst>
            <pc:docMk/>
            <pc:sldMk cId="2521582753" sldId="347"/>
            <ac:spMk id="19" creationId="{CD04F92F-3400-9C3C-B2B9-6E44FC9E84BA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38:07.794" v="537" actId="1076"/>
          <ac:spMkLst>
            <pc:docMk/>
            <pc:sldMk cId="2521582753" sldId="347"/>
            <ac:spMk id="20" creationId="{4C230348-7D01-FF10-7908-96052091501B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38:33.107" v="539" actId="1076"/>
          <ac:spMkLst>
            <pc:docMk/>
            <pc:sldMk cId="2521582753" sldId="347"/>
            <ac:spMk id="21" creationId="{169A0925-BA46-A555-5B16-579AC9FF70ED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37:29.137" v="527" actId="1076"/>
          <ac:spMkLst>
            <pc:docMk/>
            <pc:sldMk cId="2521582753" sldId="347"/>
            <ac:spMk id="22" creationId="{8F0AD716-F2DF-91EB-9515-8DCA1B78A612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25BA712A-7197-B536-6900-D13749715CAE}" dt="2025-06-19T22:36:11.197" v="511"/>
          <ac:spMkLst>
            <pc:docMk/>
            <pc:sldMk cId="2521582753" sldId="347"/>
            <ac:spMk id="24" creationId="{0E305202-7623-4131-E4D1-3FB4C744C67C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25BA712A-7197-B536-6900-D13749715CAE}" dt="2025-06-19T22:37:54.278" v="535" actId="1076"/>
          <ac:spMkLst>
            <pc:docMk/>
            <pc:sldMk cId="2521582753" sldId="347"/>
            <ac:spMk id="25" creationId="{64A58142-9275-8E12-2D4B-98F34D5D496F}"/>
          </ac:spMkLst>
        </pc:spChg>
        <pc:picChg chg="add mod">
          <ac:chgData name="RAFAEL BRANCO DE BARROS - ANÁLISE E DESENVOLVIMENTO DE SISTEMAS" userId="S::rafaelbarros@unifeso.com.vc::2ffffcaa-ccdd-44a3-a8bc-e79b24712418" providerId="AD" clId="Web-{25BA712A-7197-B536-6900-D13749715CAE}" dt="2025-06-19T22:36:33.542" v="519" actId="1076"/>
          <ac:picMkLst>
            <pc:docMk/>
            <pc:sldMk cId="2521582753" sldId="347"/>
            <ac:picMk id="6" creationId="{7C486B72-44EE-6D22-52A6-9C7792872C10}"/>
          </ac:picMkLst>
        </pc:picChg>
        <pc:pic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5:24.164" v="384"/>
          <ac:picMkLst>
            <pc:docMk/>
            <pc:sldMk cId="2521582753" sldId="347"/>
            <ac:picMk id="7" creationId="{31FE826D-0822-667E-6148-C13D00E58028}"/>
          </ac:picMkLst>
        </pc:picChg>
        <pc:pic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5:43.695" v="387"/>
          <ac:picMkLst>
            <pc:docMk/>
            <pc:sldMk cId="2521582753" sldId="347"/>
            <ac:picMk id="8" creationId="{A59C6B6B-1913-6E4A-335A-0FAAB2BC91F8}"/>
          </ac:picMkLst>
        </pc:picChg>
        <pc:pic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6:02.383" v="393"/>
          <ac:picMkLst>
            <pc:docMk/>
            <pc:sldMk cId="2521582753" sldId="347"/>
            <ac:picMk id="9" creationId="{781D6F8E-86FA-71A6-ABE9-1EEB66EE148B}"/>
          </ac:picMkLst>
        </pc:picChg>
        <pc:pic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6:36.040" v="404"/>
          <ac:picMkLst>
            <pc:docMk/>
            <pc:sldMk cId="2521582753" sldId="347"/>
            <ac:picMk id="12" creationId="{CF1ABA04-2F32-15AC-16C1-ECBF4855CBD1}"/>
          </ac:picMkLst>
        </pc:picChg>
        <pc:picChg chg="add mod">
          <ac:chgData name="RAFAEL BRANCO DE BARROS - ANÁLISE E DESENVOLVIMENTO DE SISTEMAS" userId="S::rafaelbarros@unifeso.com.vc::2ffffcaa-ccdd-44a3-a8bc-e79b24712418" providerId="AD" clId="Web-{25BA712A-7197-B536-6900-D13749715CAE}" dt="2025-06-19T22:36:36.526" v="520" actId="1076"/>
          <ac:picMkLst>
            <pc:docMk/>
            <pc:sldMk cId="2521582753" sldId="347"/>
            <ac:picMk id="15" creationId="{94B71F95-FF7D-9772-B660-82340E56B3A4}"/>
          </ac:picMkLst>
        </pc:picChg>
        <pc:picChg chg="add del mod">
          <ac:chgData name="RAFAEL BRANCO DE BARROS - ANÁLISE E DESENVOLVIMENTO DE SISTEMAS" userId="S::rafaelbarros@unifeso.com.vc::2ffffcaa-ccdd-44a3-a8bc-e79b24712418" providerId="AD" clId="Web-{25BA712A-7197-B536-6900-D13749715CAE}" dt="2025-06-19T22:28:38.903" v="411"/>
          <ac:picMkLst>
            <pc:docMk/>
            <pc:sldMk cId="2521582753" sldId="347"/>
            <ac:picMk id="16" creationId="{FA538FF3-D3B0-5E54-7DD9-B5C944FEF04B}"/>
          </ac:picMkLst>
        </pc:picChg>
        <pc:picChg chg="add mod">
          <ac:chgData name="RAFAEL BRANCO DE BARROS - ANÁLISE E DESENVOLVIMENTO DE SISTEMAS" userId="S::rafaelbarros@unifeso.com.vc::2ffffcaa-ccdd-44a3-a8bc-e79b24712418" providerId="AD" clId="Web-{25BA712A-7197-B536-6900-D13749715CAE}" dt="2025-06-19T22:36:41.526" v="521" actId="1076"/>
          <ac:picMkLst>
            <pc:docMk/>
            <pc:sldMk cId="2521582753" sldId="347"/>
            <ac:picMk id="17" creationId="{C90C4B57-AB5C-E04A-8AAA-74A6B0D53A81}"/>
          </ac:picMkLst>
        </pc:picChg>
        <pc:picChg chg="add mod">
          <ac:chgData name="RAFAEL BRANCO DE BARROS - ANÁLISE E DESENVOLVIMENTO DE SISTEMAS" userId="S::rafaelbarros@unifeso.com.vc::2ffffcaa-ccdd-44a3-a8bc-e79b24712418" providerId="AD" clId="Web-{25BA712A-7197-B536-6900-D13749715CAE}" dt="2025-06-19T22:37:32.730" v="528" actId="1076"/>
          <ac:picMkLst>
            <pc:docMk/>
            <pc:sldMk cId="2521582753" sldId="347"/>
            <ac:picMk id="18" creationId="{1B7AC112-111F-B798-8393-93E11D39ACD2}"/>
          </ac:picMkLst>
        </pc:picChg>
        <pc:picChg chg="add mod">
          <ac:chgData name="RAFAEL BRANCO DE BARROS - ANÁLISE E DESENVOLVIMENTO DE SISTEMAS" userId="S::rafaelbarros@unifeso.com.vc::2ffffcaa-ccdd-44a3-a8bc-e79b24712418" providerId="AD" clId="Web-{25BA712A-7197-B536-6900-D13749715CAE}" dt="2025-06-19T22:36:44.276" v="522" actId="1076"/>
          <ac:picMkLst>
            <pc:docMk/>
            <pc:sldMk cId="2521582753" sldId="347"/>
            <ac:picMk id="23" creationId="{491BEFD4-E443-2F42-E1EC-19EF1F78EB52}"/>
          </ac:picMkLst>
        </pc:picChg>
      </pc:sldChg>
    </pc:docChg>
  </pc:docChgLst>
  <pc:docChgLst>
    <pc:chgData name="RAFAEL BRANCO DE BARROS - ANÁLISE E DESENVOLVIMENTO DE SISTEMAS" userId="S::rafaelbarros@unifeso.com.vc::2ffffcaa-ccdd-44a3-a8bc-e79b24712418" providerId="AD" clId="Web-{7D25B465-C420-2BBD-FB58-43B68DEE360D}"/>
    <pc:docChg chg="modSld">
      <pc:chgData name="RAFAEL BRANCO DE BARROS - ANÁLISE E DESENVOLVIMENTO DE SISTEMAS" userId="S::rafaelbarros@unifeso.com.vc::2ffffcaa-ccdd-44a3-a8bc-e79b24712418" providerId="AD" clId="Web-{7D25B465-C420-2BBD-FB58-43B68DEE360D}" dt="2025-06-19T19:04:52.708" v="308" actId="20577"/>
      <pc:docMkLst>
        <pc:docMk/>
      </pc:docMkLst>
      <pc:sldChg chg="addSp delSp modSp mod setBg">
        <pc:chgData name="RAFAEL BRANCO DE BARROS - ANÁLISE E DESENVOLVIMENTO DE SISTEMAS" userId="S::rafaelbarros@unifeso.com.vc::2ffffcaa-ccdd-44a3-a8bc-e79b24712418" providerId="AD" clId="Web-{7D25B465-C420-2BBD-FB58-43B68DEE360D}" dt="2025-06-19T19:04:52.708" v="308" actId="20577"/>
        <pc:sldMkLst>
          <pc:docMk/>
          <pc:sldMk cId="2922288996" sldId="332"/>
        </pc:sldMkLst>
        <pc:spChg chg="add del mod">
          <ac:chgData name="RAFAEL BRANCO DE BARROS - ANÁLISE E DESENVOLVIMENTO DE SISTEMAS" userId="S::rafaelbarros@unifeso.com.vc::2ffffcaa-ccdd-44a3-a8bc-e79b24712418" providerId="AD" clId="Web-{7D25B465-C420-2BBD-FB58-43B68DEE360D}" dt="2025-06-19T18:39:06.384" v="17"/>
          <ac:spMkLst>
            <pc:docMk/>
            <pc:sldMk cId="2922288996" sldId="332"/>
            <ac:spMk id="3" creationId="{F2F6EC9C-A868-0C9C-615B-CE043BDE0DEB}"/>
          </ac:spMkLst>
        </pc:spChg>
        <pc:spChg chg="mod ord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spMkLst>
            <pc:docMk/>
            <pc:sldMk cId="2922288996" sldId="332"/>
            <ac:spMk id="4" creationId="{499D8326-B701-CBE8-39AA-6C700DA49CE4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9:04:52.708" v="308" actId="20577"/>
          <ac:spMkLst>
            <pc:docMk/>
            <pc:sldMk cId="2922288996" sldId="332"/>
            <ac:spMk id="5" creationId="{54F6A5CC-C979-BE38-681C-B6F535FE4480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42:29.860" v="78"/>
          <ac:spMkLst>
            <pc:docMk/>
            <pc:sldMk cId="2922288996" sldId="332"/>
            <ac:spMk id="17" creationId="{33E93247-6229-44AB-A550-739E971E690B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42:29.860" v="78"/>
          <ac:spMkLst>
            <pc:docMk/>
            <pc:sldMk cId="2922288996" sldId="332"/>
            <ac:spMk id="19" creationId="{6BB6B482-ACCA-4938-8AEA-49D525C17221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spMkLst>
            <pc:docMk/>
            <pc:sldMk cId="2922288996" sldId="332"/>
            <ac:spMk id="30" creationId="{85CB65D0-496F-4797-A015-C85839E35D1A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spMkLst>
            <pc:docMk/>
            <pc:sldMk cId="2922288996" sldId="332"/>
            <ac:spMk id="32" creationId="{95D2C779-8883-4E5F-A170-0F464918C1B7}"/>
          </ac:spMkLst>
        </pc:spChg>
        <pc:spChg chg="add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spMkLst>
            <pc:docMk/>
            <pc:sldMk cId="2922288996" sldId="332"/>
            <ac:spMk id="43" creationId="{85CB65D0-496F-4797-A015-C85839E35D1A}"/>
          </ac:spMkLst>
        </pc:spChg>
        <pc:spChg chg="add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spMkLst>
            <pc:docMk/>
            <pc:sldMk cId="2922288996" sldId="332"/>
            <ac:spMk id="45" creationId="{95D2C779-8883-4E5F-A170-0F464918C1B7}"/>
          </ac:spMkLst>
        </pc:spChg>
        <pc:picChg chg="add del mod">
          <ac:chgData name="RAFAEL BRANCO DE BARROS - ANÁLISE E DESENVOLVIMENTO DE SISTEMAS" userId="S::rafaelbarros@unifeso.com.vc::2ffffcaa-ccdd-44a3-a8bc-e79b24712418" providerId="AD" clId="Web-{7D25B465-C420-2BBD-FB58-43B68DEE360D}" dt="2025-06-19T18:49:25.384" v="185"/>
          <ac:picMkLst>
            <pc:docMk/>
            <pc:sldMk cId="2922288996" sldId="332"/>
            <ac:picMk id="6" creationId="{0F488785-EC65-5C83-F79B-F96A16C98DFC}"/>
          </ac:picMkLst>
        </pc:picChg>
        <pc:picChg chg="add del mod ord">
          <ac:chgData name="RAFAEL BRANCO DE BARROS - ANÁLISE E DESENVOLVIMENTO DE SISTEMAS" userId="S::rafaelbarros@unifeso.com.vc::2ffffcaa-ccdd-44a3-a8bc-e79b24712418" providerId="AD" clId="Web-{7D25B465-C420-2BBD-FB58-43B68DEE360D}" dt="2025-06-19T19:04:49.240" v="307" actId="1076"/>
          <ac:picMkLst>
            <pc:docMk/>
            <pc:sldMk cId="2922288996" sldId="332"/>
            <ac:picMk id="8" creationId="{975CC0D6-B1DF-FCDA-F41E-56F7EFA2D49B}"/>
          </ac:picMkLst>
        </pc:pic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38:21.883" v="12"/>
          <ac:cxnSpMkLst>
            <pc:docMk/>
            <pc:sldMk cId="2922288996" sldId="332"/>
            <ac:cxnSpMk id="13" creationId="{F64F9B95-9045-48D2-B9F3-2927E98F54AA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42:29.860" v="78"/>
          <ac:cxnSpMkLst>
            <pc:docMk/>
            <pc:sldMk cId="2922288996" sldId="332"/>
            <ac:cxnSpMk id="15" creationId="{085AA86F-6A4D-4BCB-A045-D992CDC2959B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42:29.860" v="78"/>
          <ac:cxnSpMkLst>
            <pc:docMk/>
            <pc:sldMk cId="2922288996" sldId="332"/>
            <ac:cxnSpMk id="21" creationId="{EE2E603F-4A95-4FE8-BB06-211DFD75DBEF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cxnSpMkLst>
            <pc:docMk/>
            <pc:sldMk cId="2922288996" sldId="332"/>
            <ac:cxnSpMk id="26" creationId="{F64F9B95-9045-48D2-B9F3-2927E98F54AA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cxnSpMkLst>
            <pc:docMk/>
            <pc:sldMk cId="2922288996" sldId="332"/>
            <ac:cxnSpMk id="34" creationId="{BD96A694-258D-4418-A83C-B9BA72FD44B8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cxnSpMkLst>
            <pc:docMk/>
            <pc:sldMk cId="2922288996" sldId="332"/>
            <ac:cxnSpMk id="39" creationId="{F64F9B95-9045-48D2-B9F3-2927E98F54AA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46:03.349" v="164"/>
          <ac:cxnSpMkLst>
            <pc:docMk/>
            <pc:sldMk cId="2922288996" sldId="332"/>
            <ac:cxnSpMk id="47" creationId="{BD96A694-258D-4418-A83C-B9BA72FD44B8}"/>
          </ac:cxnSpMkLst>
        </pc:cxnChg>
      </pc:sldChg>
      <pc:sldChg chg="addSp modSp mod setBg">
        <pc:chgData name="RAFAEL BRANCO DE BARROS - ANÁLISE E DESENVOLVIMENTO DE SISTEMAS" userId="S::rafaelbarros@unifeso.com.vc::2ffffcaa-ccdd-44a3-a8bc-e79b24712418" providerId="AD" clId="Web-{7D25B465-C420-2BBD-FB58-43B68DEE360D}" dt="2025-06-19T18:47:26.038" v="178" actId="20577"/>
        <pc:sldMkLst>
          <pc:docMk/>
          <pc:sldMk cId="918817140" sldId="333"/>
        </pc:sldMkLst>
        <pc:spChg chg="mod">
          <ac:chgData name="RAFAEL BRANCO DE BARROS - ANÁLISE E DESENVOLVIMENTO DE SISTEMAS" userId="S::rafaelbarros@unifeso.com.vc::2ffffcaa-ccdd-44a3-a8bc-e79b24712418" providerId="AD" clId="Web-{7D25B465-C420-2BBD-FB58-43B68DEE360D}" dt="2025-06-19T18:46:36.349" v="166"/>
          <ac:spMkLst>
            <pc:docMk/>
            <pc:sldMk cId="918817140" sldId="333"/>
            <ac:spMk id="2" creationId="{DA128192-0728-892D-258C-A8F14C65D606}"/>
          </ac:spMkLst>
        </pc:spChg>
        <pc:spChg chg="mod">
          <ac:chgData name="RAFAEL BRANCO DE BARROS - ANÁLISE E DESENVOLVIMENTO DE SISTEMAS" userId="S::rafaelbarros@unifeso.com.vc::2ffffcaa-ccdd-44a3-a8bc-e79b24712418" providerId="AD" clId="Web-{7D25B465-C420-2BBD-FB58-43B68DEE360D}" dt="2025-06-19T18:46:36.349" v="166"/>
          <ac:spMkLst>
            <pc:docMk/>
            <pc:sldMk cId="918817140" sldId="333"/>
            <ac:spMk id="3" creationId="{408BEF5F-00BC-5BA7-C0E2-94A5C1FC0D29}"/>
          </ac:spMkLst>
        </pc:spChg>
        <pc:spChg chg="mod">
          <ac:chgData name="RAFAEL BRANCO DE BARROS - ANÁLISE E DESENVOLVIMENTO DE SISTEMAS" userId="S::rafaelbarros@unifeso.com.vc::2ffffcaa-ccdd-44a3-a8bc-e79b24712418" providerId="AD" clId="Web-{7D25B465-C420-2BBD-FB58-43B68DEE360D}" dt="2025-06-19T18:47:26.038" v="178" actId="20577"/>
          <ac:spMkLst>
            <pc:docMk/>
            <pc:sldMk cId="918817140" sldId="333"/>
            <ac:spMk id="4" creationId="{2B7243AA-A570-5533-577C-6CF74FAD07DC}"/>
          </ac:spMkLst>
        </pc:spChg>
        <pc:spChg chg="add">
          <ac:chgData name="RAFAEL BRANCO DE BARROS - ANÁLISE E DESENVOLVIMENTO DE SISTEMAS" userId="S::rafaelbarros@unifeso.com.vc::2ffffcaa-ccdd-44a3-a8bc-e79b24712418" providerId="AD" clId="Web-{7D25B465-C420-2BBD-FB58-43B68DEE360D}" dt="2025-06-19T18:46:36.349" v="166"/>
          <ac:spMkLst>
            <pc:docMk/>
            <pc:sldMk cId="918817140" sldId="333"/>
            <ac:spMk id="13" creationId="{EEF92585-7A99-6108-9663-8C59032742EC}"/>
          </ac:spMkLst>
        </pc:sp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46:36.349" v="166"/>
          <ac:cxnSpMkLst>
            <pc:docMk/>
            <pc:sldMk cId="918817140" sldId="333"/>
            <ac:cxnSpMk id="9" creationId="{F64F9B95-9045-48D2-B9F3-2927E98F54AA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46:36.349" v="166"/>
          <ac:cxnSpMkLst>
            <pc:docMk/>
            <pc:sldMk cId="918817140" sldId="333"/>
            <ac:cxnSpMk id="11" creationId="{085AA86F-6A4D-4BCB-A045-D992CDC2959B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46:36.349" v="166"/>
          <ac:cxnSpMkLst>
            <pc:docMk/>
            <pc:sldMk cId="918817140" sldId="333"/>
            <ac:cxnSpMk id="15" creationId="{F6DB4BEA-22D1-9BE0-1F06-BAFE567B5E66}"/>
          </ac:cxnSpMkLst>
        </pc:cxnChg>
      </pc:sldChg>
      <pc:sldChg chg="addSp delSp modSp mod setBg">
        <pc:chgData name="RAFAEL BRANCO DE BARROS - ANÁLISE E DESENVOLVIMENTO DE SISTEMAS" userId="S::rafaelbarros@unifeso.com.vc::2ffffcaa-ccdd-44a3-a8bc-e79b24712418" providerId="AD" clId="Web-{7D25B465-C420-2BBD-FB58-43B68DEE360D}" dt="2025-06-19T18:58:29.200" v="284" actId="20577"/>
        <pc:sldMkLst>
          <pc:docMk/>
          <pc:sldMk cId="3250560684" sldId="334"/>
        </pc:sldMkLst>
        <pc:spChg chg="add mod ord">
          <ac:chgData name="RAFAEL BRANCO DE BARROS - ANÁLISE E DESENVOLVIMENTO DE SISTEMAS" userId="S::rafaelbarros@unifeso.com.vc::2ffffcaa-ccdd-44a3-a8bc-e79b24712418" providerId="AD" clId="Web-{7D25B465-C420-2BBD-FB58-43B68DEE360D}" dt="2025-06-19T18:58:29.200" v="284" actId="20577"/>
          <ac:spMkLst>
            <pc:docMk/>
            <pc:sldMk cId="3250560684" sldId="334"/>
            <ac:spMk id="4" creationId="{DBE208AB-769B-7C4D-A1DC-7AEE6C7AF772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spMkLst>
            <pc:docMk/>
            <pc:sldMk cId="3250560684" sldId="334"/>
            <ac:spMk id="6" creationId="{FC799E91-0DB7-F40F-8BC3-0559895A69EF}"/>
          </ac:spMkLst>
        </pc:spChg>
        <pc:spChg chg="mo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spMkLst>
            <pc:docMk/>
            <pc:sldMk cId="3250560684" sldId="334"/>
            <ac:spMk id="8" creationId="{10417AF4-08C0-FC51-8823-C041945D63A4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51:53.012" v="209"/>
          <ac:spMkLst>
            <pc:docMk/>
            <pc:sldMk cId="3250560684" sldId="334"/>
            <ac:spMk id="17" creationId="{33E93247-6229-44AB-A550-739E971E690B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spMkLst>
            <pc:docMk/>
            <pc:sldMk cId="3250560684" sldId="334"/>
            <ac:spMk id="30" creationId="{74ABF6B1-3A9A-4CEE-889E-0D96AB03A7D5}"/>
          </ac:spMkLst>
        </pc:spChg>
        <pc:spChg chg="ad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spMkLst>
            <pc:docMk/>
            <pc:sldMk cId="3250560684" sldId="334"/>
            <ac:spMk id="36" creationId="{74ABF6B1-3A9A-4CEE-889E-0D96AB03A7D5}"/>
          </ac:spMkLst>
        </pc:spChg>
        <pc:spChg chg="add del">
          <ac:chgData name="RAFAEL BRANCO DE BARROS - ANÁLISE E DESENVOLVIMENTO DE SISTEMAS" userId="S::rafaelbarros@unifeso.com.vc::2ffffcaa-ccdd-44a3-a8bc-e79b24712418" providerId="AD" clId="Web-{7D25B465-C420-2BBD-FB58-43B68DEE360D}" dt="2025-06-19T18:54:48.038" v="247"/>
          <ac:spMkLst>
            <pc:docMk/>
            <pc:sldMk cId="3250560684" sldId="334"/>
            <ac:spMk id="41" creationId="{9830FA09-7272-41D3-8A83-1AD217BDC79F}"/>
          </ac:spMkLst>
        </pc:spChg>
        <pc:picChg chg="add mod or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picMkLst>
            <pc:docMk/>
            <pc:sldMk cId="3250560684" sldId="334"/>
            <ac:picMk id="2" creationId="{627C1F27-B195-53A7-7DDC-2B05DC5760F8}"/>
          </ac:picMkLst>
        </pc:picChg>
        <pc:picChg chg="add mod or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picMkLst>
            <pc:docMk/>
            <pc:sldMk cId="3250560684" sldId="334"/>
            <ac:picMk id="3" creationId="{F7D8B6CC-670E-5969-A2F4-E040D3149D95}"/>
          </ac:picMkLst>
        </pc:picChg>
        <pc:picChg chg="mod or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picMkLst>
            <pc:docMk/>
            <pc:sldMk cId="3250560684" sldId="334"/>
            <ac:picMk id="5" creationId="{91CDF817-5DD8-B6A6-422E-3161F6D60CCA}"/>
          </ac:picMkLst>
        </pc:pic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51:53.012" v="209"/>
          <ac:cxnSpMkLst>
            <pc:docMk/>
            <pc:sldMk cId="3250560684" sldId="334"/>
            <ac:cxnSpMk id="13" creationId="{F64F9B95-9045-48D2-B9F3-2927E98F54AA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44:38.816" v="143"/>
          <ac:cxnSpMkLst>
            <pc:docMk/>
            <pc:sldMk cId="3250560684" sldId="334"/>
            <ac:cxnSpMk id="15" creationId="{085AA86F-6A4D-4BCB-A045-D992CDC2959B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51:53.012" v="209"/>
          <ac:cxnSpMkLst>
            <pc:docMk/>
            <pc:sldMk cId="3250560684" sldId="334"/>
            <ac:cxnSpMk id="19" creationId="{EE2E603F-4A95-4FE8-BB06-211DFD75DBEF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51:53.012" v="209"/>
          <ac:cxnSpMkLst>
            <pc:docMk/>
            <pc:sldMk cId="3250560684" sldId="334"/>
            <ac:cxnSpMk id="21" creationId="{2CF06E40-3ECB-4820-95B5-8A70B07D4B47}"/>
          </ac:cxnSpMkLst>
        </pc:cxnChg>
        <pc:cxnChg chg="del">
          <ac:chgData name="RAFAEL BRANCO DE BARROS - ANÁLISE E DESENVOLVIMENTO DE SISTEMAS" userId="S::rafaelbarros@unifeso.com.vc::2ffffcaa-ccdd-44a3-a8bc-e79b24712418" providerId="AD" clId="Web-{7D25B465-C420-2BBD-FB58-43B68DEE360D}" dt="2025-06-19T18:54:27.428" v="242"/>
          <ac:cxnSpMkLst>
            <pc:docMk/>
            <pc:sldMk cId="3250560684" sldId="334"/>
            <ac:cxnSpMk id="26" creationId="{F64F9B95-9045-48D2-B9F3-2927E98F54AA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cxnSpMkLst>
            <pc:docMk/>
            <pc:sldMk cId="3250560684" sldId="334"/>
            <ac:cxnSpMk id="32" creationId="{E531BC1D-41F6-43D0-8437-608E6D83F3F8}"/>
          </ac:cxnSpMkLst>
        </pc:cxnChg>
        <pc:cxnChg chg="del">
          <ac:chgData name="RAFAEL BRANCO DE BARROS - ANÁLISE E DESENVOLVIMENTO DE SISTEMAS" userId="S::rafaelbarros@unifeso.com.vc::2ffffcaa-ccdd-44a3-a8bc-e79b24712418" providerId="AD" clId="Web-{7D25B465-C420-2BBD-FB58-43B68DEE360D}" dt="2025-06-19T18:54:48.038" v="247"/>
          <ac:cxnSpMkLst>
            <pc:docMk/>
            <pc:sldMk cId="3250560684" sldId="334"/>
            <ac:cxnSpMk id="39" creationId="{085AA86F-6A4D-4BCB-A045-D992CDC2959B}"/>
          </ac:cxnSpMkLst>
        </pc:cxnChg>
        <pc:cxnChg chg="add del">
          <ac:chgData name="RAFAEL BRANCO DE BARROS - ANÁLISE E DESENVOLVIMENTO DE SISTEMAS" userId="S::rafaelbarros@unifeso.com.vc::2ffffcaa-ccdd-44a3-a8bc-e79b24712418" providerId="AD" clId="Web-{7D25B465-C420-2BBD-FB58-43B68DEE360D}" dt="2025-06-19T18:54:48.038" v="247"/>
          <ac:cxnSpMkLst>
            <pc:docMk/>
            <pc:sldMk cId="3250560684" sldId="334"/>
            <ac:cxnSpMk id="43" creationId="{941EE017-7873-40E8-89D0-6570EA4C9F40}"/>
          </ac:cxnSpMkLst>
        </pc:cxnChg>
        <pc:cxnChg chg="add">
          <ac:chgData name="RAFAEL BRANCO DE BARROS - ANÁLISE E DESENVOLVIMENTO DE SISTEMAS" userId="S::rafaelbarros@unifeso.com.vc::2ffffcaa-ccdd-44a3-a8bc-e79b24712418" providerId="AD" clId="Web-{7D25B465-C420-2BBD-FB58-43B68DEE360D}" dt="2025-06-19T18:58:22.106" v="283"/>
          <ac:cxnSpMkLst>
            <pc:docMk/>
            <pc:sldMk cId="3250560684" sldId="334"/>
            <ac:cxnSpMk id="45" creationId="{4A0388DE-CBA1-408E-BECE-8BCDD80FD595}"/>
          </ac:cxnSpMkLst>
        </pc:cxnChg>
      </pc:sldChg>
      <pc:sldChg chg="addSp delSp modSp">
        <pc:chgData name="RAFAEL BRANCO DE BARROS - ANÁLISE E DESENVOLVIMENTO DE SISTEMAS" userId="S::rafaelbarros@unifeso.com.vc::2ffffcaa-ccdd-44a3-a8bc-e79b24712418" providerId="AD" clId="Web-{7D25B465-C420-2BBD-FB58-43B68DEE360D}" dt="2025-06-19T19:03:53.723" v="305" actId="1076"/>
        <pc:sldMkLst>
          <pc:docMk/>
          <pc:sldMk cId="1889560571" sldId="336"/>
        </pc:sldMkLst>
        <pc:spChg chg="add del mod">
          <ac:chgData name="RAFAEL BRANCO DE BARROS - ANÁLISE E DESENVOLVIMENTO DE SISTEMAS" userId="S::rafaelbarros@unifeso.com.vc::2ffffcaa-ccdd-44a3-a8bc-e79b24712418" providerId="AD" clId="Web-{7D25B465-C420-2BBD-FB58-43B68DEE360D}" dt="2025-06-19T18:56:29.602" v="268"/>
          <ac:spMkLst>
            <pc:docMk/>
            <pc:sldMk cId="1889560571" sldId="336"/>
            <ac:spMk id="3" creationId="{26414115-6768-1373-77AA-3DBF1E8CB9D6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7D25B465-C420-2BBD-FB58-43B68DEE360D}" dt="2025-06-19T18:56:08.992" v="262"/>
          <ac:spMkLst>
            <pc:docMk/>
            <pc:sldMk cId="1889560571" sldId="336"/>
            <ac:spMk id="5" creationId="{B6F061B6-5399-D865-5FA9-42EE54FF6CDC}"/>
          </ac:spMkLst>
        </pc:spChg>
        <pc:spChg chg="add del mod">
          <ac:chgData name="RAFAEL BRANCO DE BARROS - ANÁLISE E DESENVOLVIMENTO DE SISTEMAS" userId="S::rafaelbarros@unifeso.com.vc::2ffffcaa-ccdd-44a3-a8bc-e79b24712418" providerId="AD" clId="Web-{7D25B465-C420-2BBD-FB58-43B68DEE360D}" dt="2025-06-19T19:03:25.097" v="299"/>
          <ac:spMkLst>
            <pc:docMk/>
            <pc:sldMk cId="1889560571" sldId="336"/>
            <ac:spMk id="10" creationId="{4D573A87-54AF-9BA2-91A8-44B2E6893E5B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55:27.179" v="250"/>
          <ac:spMkLst>
            <pc:docMk/>
            <pc:sldMk cId="1889560571" sldId="336"/>
            <ac:spMk id="13" creationId="{2BF5439E-A994-3EE5-80B8-64D8C5A922E8}"/>
          </ac:spMkLst>
        </pc:spChg>
        <pc:spChg chg="del mod">
          <ac:chgData name="RAFAEL BRANCO DE BARROS - ANÁLISE E DESENVOLVIMENTO DE SISTEMAS" userId="S::rafaelbarros@unifeso.com.vc::2ffffcaa-ccdd-44a3-a8bc-e79b24712418" providerId="AD" clId="Web-{7D25B465-C420-2BBD-FB58-43B68DEE360D}" dt="2025-06-19T18:59:38.811" v="285"/>
          <ac:spMkLst>
            <pc:docMk/>
            <pc:sldMk cId="1889560571" sldId="336"/>
            <ac:spMk id="23" creationId="{D5FF0C52-0A5C-D2E2-6605-0DCC0E0DCE6C}"/>
          </ac:spMkLst>
        </pc:spChg>
        <pc:picChg chg="add del mod ord">
          <ac:chgData name="RAFAEL BRANCO DE BARROS - ANÁLISE E DESENVOLVIMENTO DE SISTEMAS" userId="S::rafaelbarros@unifeso.com.vc::2ffffcaa-ccdd-44a3-a8bc-e79b24712418" providerId="AD" clId="Web-{7D25B465-C420-2BBD-FB58-43B68DEE360D}" dt="2025-06-19T18:56:07.836" v="261"/>
          <ac:picMkLst>
            <pc:docMk/>
            <pc:sldMk cId="1889560571" sldId="336"/>
            <ac:picMk id="6" creationId="{E92C294A-619E-CF70-432A-B849595C9B08}"/>
          </ac:picMkLst>
        </pc:picChg>
        <pc:picChg chg="add mod">
          <ac:chgData name="RAFAEL BRANCO DE BARROS - ANÁLISE E DESENVOLVIMENTO DE SISTEMAS" userId="S::rafaelbarros@unifeso.com.vc::2ffffcaa-ccdd-44a3-a8bc-e79b24712418" providerId="AD" clId="Web-{7D25B465-C420-2BBD-FB58-43B68DEE360D}" dt="2025-06-19T19:03:45.957" v="304" actId="1076"/>
          <ac:picMkLst>
            <pc:docMk/>
            <pc:sldMk cId="1889560571" sldId="336"/>
            <ac:picMk id="7" creationId="{51F3927E-EE00-A3C3-1DD6-011DC92A330B}"/>
          </ac:picMkLst>
        </pc:picChg>
        <pc:picChg chg="add del mod modCrop">
          <ac:chgData name="RAFAEL BRANCO DE BARROS - ANÁLISE E DESENVOLVIMENTO DE SISTEMAS" userId="S::rafaelbarros@unifeso.com.vc::2ffffcaa-ccdd-44a3-a8bc-e79b24712418" providerId="AD" clId="Web-{7D25B465-C420-2BBD-FB58-43B68DEE360D}" dt="2025-06-19T19:03:53.723" v="305" actId="1076"/>
          <ac:picMkLst>
            <pc:docMk/>
            <pc:sldMk cId="1889560571" sldId="336"/>
            <ac:picMk id="8" creationId="{D97472DC-8A80-1368-489B-875AC64FA5D8}"/>
          </ac:picMkLst>
        </pc:picChg>
      </pc:sldChg>
      <pc:sldChg chg="addSp delSp modSp">
        <pc:chgData name="RAFAEL BRANCO DE BARROS - ANÁLISE E DESENVOLVIMENTO DE SISTEMAS" userId="S::rafaelbarros@unifeso.com.vc::2ffffcaa-ccdd-44a3-a8bc-e79b24712418" providerId="AD" clId="Web-{7D25B465-C420-2BBD-FB58-43B68DEE360D}" dt="2025-06-19T18:42:12.297" v="77"/>
        <pc:sldMkLst>
          <pc:docMk/>
          <pc:sldMk cId="1475236966" sldId="340"/>
        </pc:sldMkLst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297" v="77"/>
          <ac:spMkLst>
            <pc:docMk/>
            <pc:sldMk cId="1475236966" sldId="340"/>
            <ac:spMk id="2" creationId="{5B56E1DE-D988-960C-DAB5-9F76114BF8AF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187" v="74"/>
          <ac:spMkLst>
            <pc:docMk/>
            <pc:sldMk cId="1475236966" sldId="340"/>
            <ac:spMk id="3" creationId="{522643B0-B668-8150-0AAC-AFA1C43109DF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2.234" v="75"/>
          <ac:spMkLst>
            <pc:docMk/>
            <pc:sldMk cId="1475236966" sldId="340"/>
            <ac:spMk id="5" creationId="{72FC3374-0B2E-0305-1FDB-9B8148D192F9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2.266" v="76"/>
          <ac:spMkLst>
            <pc:docMk/>
            <pc:sldMk cId="1475236966" sldId="340"/>
            <ac:spMk id="7" creationId="{5F35B523-D975-8435-DE03-EE1A9E731248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266" v="76"/>
          <ac:spMkLst>
            <pc:docMk/>
            <pc:sldMk cId="1475236966" sldId="340"/>
            <ac:spMk id="8" creationId="{6B4A257E-4735-6F03-8A06-72A76A187FFA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2.297" v="77"/>
          <ac:spMkLst>
            <pc:docMk/>
            <pc:sldMk cId="1475236966" sldId="340"/>
            <ac:spMk id="10" creationId="{C1D44B22-1F50-BEA0-E1FF-89CD206A29A4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234" v="75"/>
          <ac:spMkLst>
            <pc:docMk/>
            <pc:sldMk cId="1475236966" sldId="340"/>
            <ac:spMk id="13" creationId="{2EBEEF04-935C-A06F-62F6-BCFF0B291A24}"/>
          </ac:spMkLst>
        </pc:spChg>
      </pc:sldChg>
      <pc:sldChg chg="addSp delSp modSp">
        <pc:chgData name="RAFAEL BRANCO DE BARROS - ANÁLISE E DESENVOLVIMENTO DE SISTEMAS" userId="S::rafaelbarros@unifeso.com.vc::2ffffcaa-ccdd-44a3-a8bc-e79b24712418" providerId="AD" clId="Web-{7D25B465-C420-2BBD-FB58-43B68DEE360D}" dt="2025-06-19T18:42:12.187" v="72"/>
        <pc:sldMkLst>
          <pc:docMk/>
          <pc:sldMk cId="3153150231" sldId="341"/>
        </pc:sldMkLst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2.109" v="70"/>
          <ac:spMkLst>
            <pc:docMk/>
            <pc:sldMk cId="3153150231" sldId="341"/>
            <ac:spMk id="3" creationId="{949072BE-C527-98A0-1D97-241F52784939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187" v="72"/>
          <ac:spMkLst>
            <pc:docMk/>
            <pc:sldMk cId="3153150231" sldId="341"/>
            <ac:spMk id="5" creationId="{5A4025A9-7726-7F83-4A59-6CF84E4B9001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2.156" v="71"/>
          <ac:spMkLst>
            <pc:docMk/>
            <pc:sldMk cId="3153150231" sldId="341"/>
            <ac:spMk id="6" creationId="{BFEA3467-EC89-DC5B-F203-EAFA3EADD258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156" v="71"/>
          <ac:spMkLst>
            <pc:docMk/>
            <pc:sldMk cId="3153150231" sldId="341"/>
            <ac:spMk id="7" creationId="{C7D1EAF7-58DB-398E-A0A7-0514B6F3301A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2.187" v="72"/>
          <ac:spMkLst>
            <pc:docMk/>
            <pc:sldMk cId="3153150231" sldId="341"/>
            <ac:spMk id="10" creationId="{F71C17D0-5068-B1E4-7B19-967784837324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2.078" v="69"/>
          <ac:spMkLst>
            <pc:docMk/>
            <pc:sldMk cId="3153150231" sldId="341"/>
            <ac:spMk id="27" creationId="{3A137E53-FBD3-20BC-7B61-06C47E63438B}"/>
          </ac:spMkLst>
        </pc:spChg>
        <pc:picChg chg="del">
          <ac:chgData name="RAFAEL BRANCO DE BARROS - ANÁLISE E DESENVOLVIMENTO DE SISTEMAS" userId="S::rafaelbarros@unifeso.com.vc::2ffffcaa-ccdd-44a3-a8bc-e79b24712418" providerId="AD" clId="Web-{7D25B465-C420-2BBD-FB58-43B68DEE360D}" dt="2025-06-19T18:42:12.109" v="70"/>
          <ac:picMkLst>
            <pc:docMk/>
            <pc:sldMk cId="3153150231" sldId="341"/>
            <ac:picMk id="8" creationId="{4AA23396-D2B1-1CF5-8AD7-3F6BEDAE92D1}"/>
          </ac:picMkLst>
        </pc:picChg>
      </pc:sldChg>
      <pc:sldChg chg="addSp delSp modSp">
        <pc:chgData name="RAFAEL BRANCO DE BARROS - ANÁLISE E DESENVOLVIMENTO DE SISTEMAS" userId="S::rafaelbarros@unifeso.com.vc::2ffffcaa-ccdd-44a3-a8bc-e79b24712418" providerId="AD" clId="Web-{7D25B465-C420-2BBD-FB58-43B68DEE360D}" dt="2025-06-19T18:42:10.922" v="67"/>
        <pc:sldMkLst>
          <pc:docMk/>
          <pc:sldMk cId="1803119532" sldId="342"/>
        </pc:sldMkLst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0.844" v="65"/>
          <ac:spMkLst>
            <pc:docMk/>
            <pc:sldMk cId="1803119532" sldId="342"/>
            <ac:spMk id="3" creationId="{88FC2BBF-8748-562F-BBCC-F3EE411357BD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0.922" v="67"/>
          <ac:spMkLst>
            <pc:docMk/>
            <pc:sldMk cId="1803119532" sldId="342"/>
            <ac:spMk id="4" creationId="{78EDD0FE-CB9F-D325-2903-8DC746DE6164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0.812" v="64"/>
          <ac:spMkLst>
            <pc:docMk/>
            <pc:sldMk cId="1803119532" sldId="342"/>
            <ac:spMk id="5" creationId="{D338FAA4-A6F5-934B-4912-1EDAEE5E8855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0.891" v="66"/>
          <ac:spMkLst>
            <pc:docMk/>
            <pc:sldMk cId="1803119532" sldId="342"/>
            <ac:spMk id="8" creationId="{870D0153-F449-4AE2-3DC5-4EEEA4BC2D11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10.891" v="66"/>
          <ac:spMkLst>
            <pc:docMk/>
            <pc:sldMk cId="1803119532" sldId="342"/>
            <ac:spMk id="10" creationId="{C70E077E-50F0-48B5-6482-2D14598CB2DD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10.922" v="67"/>
          <ac:spMkLst>
            <pc:docMk/>
            <pc:sldMk cId="1803119532" sldId="342"/>
            <ac:spMk id="11" creationId="{711F78D5-1FEB-24C7-0579-43B194DD1073}"/>
          </ac:spMkLst>
        </pc:spChg>
        <pc:graphicFrameChg chg="del">
          <ac:chgData name="RAFAEL BRANCO DE BARROS - ANÁLISE E DESENVOLVIMENTO DE SISTEMAS" userId="S::rafaelbarros@unifeso.com.vc::2ffffcaa-ccdd-44a3-a8bc-e79b24712418" providerId="AD" clId="Web-{7D25B465-C420-2BBD-FB58-43B68DEE360D}" dt="2025-06-19T18:42:10.844" v="65"/>
          <ac:graphicFrameMkLst>
            <pc:docMk/>
            <pc:sldMk cId="1803119532" sldId="342"/>
            <ac:graphicFrameMk id="6" creationId="{CDFEEA81-FFBA-2786-FB16-56C8D12A3D88}"/>
          </ac:graphicFrameMkLst>
        </pc:graphicFrameChg>
      </pc:sldChg>
      <pc:sldChg chg="addSp delSp modSp">
        <pc:chgData name="RAFAEL BRANCO DE BARROS - ANÁLISE E DESENVOLVIMENTO DE SISTEMAS" userId="S::rafaelbarros@unifeso.com.vc::2ffffcaa-ccdd-44a3-a8bc-e79b24712418" providerId="AD" clId="Web-{7D25B465-C420-2BBD-FB58-43B68DEE360D}" dt="2025-06-19T18:42:08.172" v="59"/>
        <pc:sldMkLst>
          <pc:docMk/>
          <pc:sldMk cId="2260296566" sldId="344"/>
        </pc:sldMkLst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08.140" v="58"/>
          <ac:spMkLst>
            <pc:docMk/>
            <pc:sldMk cId="2260296566" sldId="344"/>
            <ac:spMk id="3" creationId="{B096BE3A-13F0-BFC9-73C6-F0BC1AE4FCF3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08.109" v="57"/>
          <ac:spMkLst>
            <pc:docMk/>
            <pc:sldMk cId="2260296566" sldId="344"/>
            <ac:spMk id="5" creationId="{C1093BCB-F983-2D12-38C4-2A8CA071EDA4}"/>
          </ac:spMkLst>
        </pc:spChg>
        <pc:spChg chg="add mod">
          <ac:chgData name="RAFAEL BRANCO DE BARROS - ANÁLISE E DESENVOLVIMENTO DE SISTEMAS" userId="S::rafaelbarros@unifeso.com.vc::2ffffcaa-ccdd-44a3-a8bc-e79b24712418" providerId="AD" clId="Web-{7D25B465-C420-2BBD-FB58-43B68DEE360D}" dt="2025-06-19T18:42:08.172" v="59"/>
          <ac:spMkLst>
            <pc:docMk/>
            <pc:sldMk cId="2260296566" sldId="344"/>
            <ac:spMk id="6" creationId="{8E2EACB6-CD25-A916-72AE-16EF96FF6255}"/>
          </ac:spMkLst>
        </pc:spChg>
        <pc:spChg chg="del">
          <ac:chgData name="RAFAEL BRANCO DE BARROS - ANÁLISE E DESENVOLVIMENTO DE SISTEMAS" userId="S::rafaelbarros@unifeso.com.vc::2ffffcaa-ccdd-44a3-a8bc-e79b24712418" providerId="AD" clId="Web-{7D25B465-C420-2BBD-FB58-43B68DEE360D}" dt="2025-06-19T18:42:08.172" v="59"/>
          <ac:spMkLst>
            <pc:docMk/>
            <pc:sldMk cId="2260296566" sldId="344"/>
            <ac:spMk id="7" creationId="{A8DC305B-3618-27A9-A1E7-D682A9570EF8}"/>
          </ac:spMkLst>
        </pc:spChg>
        <pc:graphicFrameChg chg="del">
          <ac:chgData name="RAFAEL BRANCO DE BARROS - ANÁLISE E DESENVOLVIMENTO DE SISTEMAS" userId="S::rafaelbarros@unifeso.com.vc::2ffffcaa-ccdd-44a3-a8bc-e79b24712418" providerId="AD" clId="Web-{7D25B465-C420-2BBD-FB58-43B68DEE360D}" dt="2025-06-19T18:42:08.140" v="58"/>
          <ac:graphicFrameMkLst>
            <pc:docMk/>
            <pc:sldMk cId="2260296566" sldId="344"/>
            <ac:graphicFrameMk id="9" creationId="{7489C713-E2C8-20DD-E0CE-33EFCF61EBE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5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8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9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7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0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18627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04303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907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8B32A424-7EFB-F80C-2BDA-94D103A55F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68EFEEF-ABDC-22C9-C5DB-0494BEB868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3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98A376F-AF56-AABE-DFA3-DE5A8C899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DE9D420-BBEC-E7C6-7E76-FB9791C71C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00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0AFB647-646C-4130-9EF5-C19C686B1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xmlns="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C0A0972-FD9A-4E9D-A0A3-BD0AF8C7B7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930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xmlns="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520" y="776873"/>
            <a:ext cx="5854182" cy="30705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xmlns="" id="{13C3C1EB-2C5B-4710-893A-9DD6284D5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1202" y="4088927"/>
            <a:ext cx="5842218" cy="1880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xmlns="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541CC69-A0B0-C1BE-2165-D8AD1B7D2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D54A957-6A3F-2C34-A453-905FBAE77C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72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xmlns="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3AC3921-F10C-2A33-F8DF-3B42EE1E38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7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07756" y="4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D527B4D-405A-DCD2-6970-1162843E00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B3B79298-0F84-5214-4916-E9C0B4B46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423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xmlns="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3" y="2244725"/>
            <a:ext cx="5045105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3AC3921-F10C-2A33-F8DF-3B42EE1E38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2304" y="2244724"/>
            <a:ext cx="5322496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11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xmlns="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965" y="976999"/>
            <a:ext cx="11034713" cy="119685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1826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07226" y="2244725"/>
            <a:ext cx="7353452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3AC3921-F10C-2A33-F8DF-3B42EE1E38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6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0172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xmlns="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0520" y="2244725"/>
            <a:ext cx="5724786" cy="379568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xmlns="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A541CC69-A0B0-C1BE-2165-D8AD1B7D2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69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xmlns="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591" y="992528"/>
            <a:ext cx="10722817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216" y="2244725"/>
            <a:ext cx="3277639" cy="390366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xmlns="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406900" y="2244725"/>
            <a:ext cx="7061200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33A6849-B613-7080-903C-A7A211B7C5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1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xmlns="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87" y="985626"/>
            <a:ext cx="10703197" cy="117097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0087" y="2244725"/>
            <a:ext cx="7060200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45209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E205FD8-58A9-6B91-010A-1870572FDC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99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xmlns="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60" y="983902"/>
            <a:ext cx="10787370" cy="10519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xmlns="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06608" y="2244725"/>
            <a:ext cx="10761492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33A6849-B613-7080-903C-A7A211B7C5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4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91466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75148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782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65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704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630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42628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xmlns="" id="{85CB65D0-496F-4797-A015-C85839E35D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3" descr="Vista do topo da montanha pedra do sino, com nuves ">
            <a:extLst>
              <a:ext uri="{FF2B5EF4-FFF2-40B4-BE49-F238E27FC236}">
                <a16:creationId xmlns:a16="http://schemas.microsoft.com/office/drawing/2014/main" xmlns="" id="{975CC0D6-B1DF-FCDA-F41E-56F7EFA2D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0238" b="5492"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95D2C779-8883-4E5F-A170-0F464918C1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Terê verde online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4F6A5CC-C979-BE38-681C-B6F535FE4480}"/>
              </a:ext>
            </a:extLst>
          </p:cNvPr>
          <p:cNvSpPr txBox="1"/>
          <p:nvPr/>
        </p:nvSpPr>
        <p:spPr>
          <a:xfrm>
            <a:off x="8712865" y="1447799"/>
            <a:ext cx="2681049" cy="40766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nivers Condensed"/>
              </a:rPr>
              <a:t>SEU PORTAL PARA O ECOTURISMO EM TERESÓPOLIS.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D96A694-258D-4418-A83C-B9BA72FD44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9192165" y="6025606"/>
            <a:ext cx="2199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Teresópolis, </a:t>
            </a:r>
            <a:r>
              <a:rPr lang="pt-BR" sz="1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  <a:r>
              <a:rPr lang="pt-BR" sz="1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BR" sz="1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 </a:t>
            </a:r>
            <a:r>
              <a:rPr lang="pt-BR" sz="1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Julho </a:t>
            </a:r>
            <a:r>
              <a:rPr lang="pt-BR" sz="1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 2025</a:t>
            </a:r>
            <a:endParaRPr lang="pt-BR" sz="1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672860" y="949814"/>
            <a:ext cx="4067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ADMINISTRAÇÃO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07104" y="1534589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Por Dentro da Plataforma: Área de Login (Administração)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72860" y="2648310"/>
            <a:ext cx="5658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Sistema de login </a:t>
            </a:r>
            <a:r>
              <a:rPr lang="pt-BR" dirty="0" smtClean="0"/>
              <a:t>seguro e acessível para administradores.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Facilidade na atualização de informações sobre trilhas, eventos e biodiversidade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Garantia de informações confiáveis e relevantes para os usuários.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89" y="1956665"/>
            <a:ext cx="4869611" cy="39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85800" y="304800"/>
            <a:ext cx="524156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PRÓXIMOS PASSOS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505200" y="1600200"/>
            <a:ext cx="576375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• CONECTANDO VOCÊ À NATUREZA •</a:t>
            </a:r>
            <a:endParaRPr lang="pt-BR" sz="24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104592" y="2895600"/>
            <a:ext cx="8191666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</a:rPr>
              <a:t>Coleta de feedback dos usuários para aprimorar a </a:t>
            </a:r>
            <a:r>
              <a:rPr lang="pt-BR" sz="20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</a:rPr>
              <a:t>plataforma.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</a:rPr>
              <a:t>Busca por parcerias com órgãos de turismo e empresas locais</a:t>
            </a:r>
            <a:r>
              <a:rPr lang="pt-BR" sz="20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</a:rPr>
              <a:t>Desenvolvimento das funcionalidades futuras planejadas.</a:t>
            </a:r>
          </a:p>
        </p:txBody>
      </p:sp>
    </p:spTree>
    <p:extLst>
      <p:ext uri="{BB962C8B-B14F-4D97-AF65-F5344CB8AC3E}">
        <p14:creationId xmlns:p14="http://schemas.microsoft.com/office/powerpoint/2010/main" val="18031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09600" y="685800"/>
            <a:ext cx="446789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dirty="0" smtClean="0">
                <a:solidFill>
                  <a:schemeClr val="bg1"/>
                </a:solidFill>
              </a:rPr>
              <a:t>OBRIGADO!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09600" y="46482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just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RAFAEL BRANCO DE </a:t>
            </a:r>
            <a:r>
              <a:rPr lang="en-US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BARROS	| rafaelb87@gmail.com</a:t>
            </a:r>
            <a:endParaRPr lang="en-US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114300" algn="just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CARLOS RODRIGO PAIM DE </a:t>
            </a:r>
            <a:r>
              <a:rPr lang="en-US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OLIVEIRA	| rodrigocrf.oliveira@gmail.com</a:t>
            </a:r>
            <a:endParaRPr lang="en-US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114300" algn="just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JOHANN MATHEUS </a:t>
            </a:r>
            <a:r>
              <a:rPr lang="en-US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XAVIER		| johanndetere@gmail.com</a:t>
            </a:r>
            <a:endParaRPr lang="en-US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114300" algn="just"/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IAN PIRES </a:t>
            </a:r>
            <a:r>
              <a:rPr lang="en-US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MIZIARA		| ianpiresmiziara@gmail.com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19200" y="6248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GitHub - https</a:t>
            </a:r>
            <a:r>
              <a:rPr lang="pt-BR" b="1" dirty="0">
                <a:solidFill>
                  <a:schemeClr val="bg1"/>
                </a:solidFill>
              </a:rPr>
              <a:t>://github.com/ianMiziara/tere-verde-online.git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141371"/>
            <a:ext cx="411829" cy="4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2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34">
            <a:extLst>
              <a:ext uri="{FF2B5EF4-FFF2-40B4-BE49-F238E27FC236}">
                <a16:creationId xmlns:a16="http://schemas.microsoft.com/office/drawing/2014/main" xmlns="" id="{5F710FDB-0919-493E-8539-8240C23F1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45" name="Straight Connector 36">
            <a:extLst>
              <a:ext uri="{FF2B5EF4-FFF2-40B4-BE49-F238E27FC236}">
                <a16:creationId xmlns:a16="http://schemas.microsoft.com/office/drawing/2014/main" xmlns="" id="{22F20000-FD86-48F6-9363-FEC90C932D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8">
            <a:extLst>
              <a:ext uri="{FF2B5EF4-FFF2-40B4-BE49-F238E27FC236}">
                <a16:creationId xmlns:a16="http://schemas.microsoft.com/office/drawing/2014/main" xmlns="" id="{872AE332-6ACA-45BE-875F-91A291D4A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3678485" cy="3543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Equipe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2570" y="1293477"/>
            <a:ext cx="6826859" cy="4279727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 NOSSO TIME É FORMADO POR 4 INTEGRANTES: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RAFAEL BRANCO DE BARROS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CARLOS RODRIGO </a:t>
            </a:r>
            <a:r>
              <a:rPr lang="en-US" sz="24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PAIM DE OLIVEIRA</a:t>
            </a: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JOHANN MATHEUS XAVIER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IAN </a:t>
            </a:r>
            <a:r>
              <a:rPr lang="en-US" sz="24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PIRES MIZIARA</a:t>
            </a: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43025302-0F6A-E875-E8BA-39D0661E8D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BF854-655D-2377-4433-2AF88B0D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29" y="525603"/>
            <a:ext cx="6852214" cy="5623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que é?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/>
              <a:t/>
            </a:r>
            <a:br>
              <a:rPr lang="en-US" sz="2300" dirty="0"/>
            </a:br>
            <a:r>
              <a:rPr lang="en-US" sz="2000" dirty="0"/>
              <a:t>A CRIAÇÃO DE UM WEBSITE QUE CENTRALIZE TODA A INFORMAÇÃO REFERENTE AO ECOTURISMO EM TERESÓPOLIS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/>
              <a:t/>
            </a:r>
            <a:br>
              <a:rPr lang="en-US" sz="2300" dirty="0"/>
            </a:br>
            <a:r>
              <a:rPr lang="en-US" sz="2000" b="1" dirty="0"/>
              <a:t>O objetivo do </a:t>
            </a:r>
            <a:r>
              <a:rPr lang="en-US" sz="2000" b="1" dirty="0" smtClean="0"/>
              <a:t>Sistema </a:t>
            </a:r>
            <a:r>
              <a:rPr lang="en-US" sz="2000" b="1" dirty="0"/>
              <a:t>é </a:t>
            </a:r>
            <a:r>
              <a:rPr lang="pt-BR" sz="2000" b="1" dirty="0" smtClean="0"/>
              <a:t>fornecer</a:t>
            </a:r>
            <a:r>
              <a:rPr lang="en-US" sz="2000" b="1" dirty="0" smtClean="0"/>
              <a:t> </a:t>
            </a:r>
            <a:r>
              <a:rPr lang="pt-BR" sz="2000" b="1" dirty="0" smtClean="0"/>
              <a:t>informações</a:t>
            </a:r>
            <a:r>
              <a:rPr lang="en-US" sz="2000" b="1" dirty="0" smtClean="0"/>
              <a:t> </a:t>
            </a:r>
            <a:r>
              <a:rPr lang="en-US" sz="2000" b="1" dirty="0"/>
              <a:t>atualizadas e acessíveis sobre as principais atrações naturais da cidade de Teresópolis, com foco em trilhas, biodiversidade e eventos em áreas protegidas.</a:t>
            </a:r>
            <a:r>
              <a:rPr lang="en-US" sz="2300" b="1" dirty="0"/>
              <a:t/>
            </a:r>
            <a:br>
              <a:rPr lang="en-US" sz="2300" b="1" dirty="0"/>
            </a:br>
            <a:r>
              <a:rPr lang="en-US" sz="2300" b="1" dirty="0"/>
              <a:t/>
            </a:r>
            <a:br>
              <a:rPr lang="en-US" sz="2300" b="1" dirty="0"/>
            </a:br>
            <a:r>
              <a:rPr lang="en-US" sz="2300" b="1" dirty="0"/>
              <a:t>Público-Alvo:</a:t>
            </a:r>
            <a:br>
              <a:rPr lang="en-US" sz="2300" b="1" dirty="0"/>
            </a:br>
            <a:r>
              <a:rPr lang="en-US" sz="2000" dirty="0"/>
              <a:t>Turistas e moradores que buscam informações sobre natureza, trilhas e eventos nos parques naturais da cidade.</a:t>
            </a:r>
            <a:endParaRPr lang="pt-BR" dirty="0"/>
          </a:p>
          <a:p>
            <a:pPr marL="457200" indent="-457200">
              <a:lnSpc>
                <a:spcPct val="90000"/>
              </a:lnSpc>
            </a:pPr>
            <a:endParaRPr lang="en-US" sz="2000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87FCC46-E00A-4909-585E-477262D44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8116023" y="723900"/>
            <a:ext cx="0" cy="54102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10F9154-0A6E-B930-02DB-4015B50F584F}"/>
              </a:ext>
            </a:extLst>
          </p:cNvPr>
          <p:cNvSpPr txBox="1"/>
          <p:nvPr/>
        </p:nvSpPr>
        <p:spPr>
          <a:xfrm>
            <a:off x="512708" y="953481"/>
            <a:ext cx="111776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nivers Condensed"/>
              </a:rPr>
              <a:t>O DESAFIO ATUAL</a:t>
            </a:r>
            <a:r>
              <a:rPr lang="pt-BR" sz="2400" b="1" dirty="0">
                <a:latin typeface="Univers Condensed"/>
              </a:rPr>
              <a:t>: INFORMAÇÕES ESPALHADAS E DESATUALIZADAS.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72C7EE8D-4BA1-3DCE-4BFC-79621135F713}"/>
              </a:ext>
            </a:extLst>
          </p:cNvPr>
          <p:cNvSpPr txBox="1"/>
          <p:nvPr/>
        </p:nvSpPr>
        <p:spPr>
          <a:xfrm>
            <a:off x="1325217" y="3231948"/>
            <a:ext cx="9552608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 b="1" dirty="0">
                <a:latin typeface="Univers Condensed"/>
                <a:ea typeface="+mn-lt"/>
                <a:cs typeface="+mn-lt"/>
              </a:rPr>
              <a:t>Informações sobre atrações naturais dispersas e incompletas em diversas plataformas.</a:t>
            </a:r>
          </a:p>
          <a:p>
            <a:pPr marL="285750" indent="-285750">
              <a:buFont typeface="Arial"/>
              <a:buChar char="•"/>
            </a:pPr>
            <a:endParaRPr lang="pt-BR" sz="2000" b="1" dirty="0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2000" b="1" dirty="0">
                <a:latin typeface="Univers Condensed"/>
                <a:ea typeface="+mn-lt"/>
                <a:cs typeface="+mn-lt"/>
              </a:rPr>
              <a:t>Dificuldade em encontrar dados atualizados sobre horários, preços e condições.</a:t>
            </a:r>
          </a:p>
          <a:p>
            <a:pPr marL="285750" indent="-285750">
              <a:buFont typeface="Arial"/>
              <a:buChar char="•"/>
            </a:pPr>
            <a:endParaRPr lang="pt-BR" sz="2000" b="1" dirty="0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2000" b="1" dirty="0">
                <a:latin typeface="Univers Condensed"/>
                <a:ea typeface="+mn-lt"/>
                <a:cs typeface="+mn-lt"/>
              </a:rPr>
              <a:t>Perda de tempo na busca por informações confiáveis.</a:t>
            </a:r>
          </a:p>
          <a:p>
            <a:pPr marL="285750" indent="-285750">
              <a:buFont typeface="Arial"/>
              <a:buChar char="•"/>
            </a:pPr>
            <a:endParaRPr lang="pt-BR" sz="2000" b="1" dirty="0">
              <a:latin typeface="Univers Condense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2000" b="1" dirty="0">
                <a:latin typeface="Univers Condensed"/>
                <a:ea typeface="+mn-lt"/>
                <a:cs typeface="+mn-lt"/>
              </a:rPr>
              <a:t>Impacto negativo na experiência do turista e no potencial turístico local.</a:t>
            </a:r>
          </a:p>
          <a:p>
            <a:pPr algn="l"/>
            <a:endParaRPr lang="pt-BR" dirty="0"/>
          </a:p>
        </p:txBody>
      </p:sp>
      <p:pic>
        <p:nvPicPr>
          <p:cNvPr id="6" name="Imagem 5" descr="Logotipo, Ícone&#10;&#10;O conteúdo gerado por IA pode estar incorreto.">
            <a:extLst>
              <a:ext uri="{FF2B5EF4-FFF2-40B4-BE49-F238E27FC236}">
                <a16:creationId xmlns:a16="http://schemas.microsoft.com/office/drawing/2014/main" xmlns="" id="{7C486B72-44EE-6D22-52A6-9C779287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73" y="1641820"/>
            <a:ext cx="1033670" cy="1044714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xmlns="" id="{94B71F95-FF7D-9772-B660-82340E56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0" y="1650656"/>
            <a:ext cx="1016001" cy="1016001"/>
          </a:xfrm>
          <a:prstGeom prst="rect">
            <a:avLst/>
          </a:prstGeom>
        </p:spPr>
      </p:pic>
      <p:pic>
        <p:nvPicPr>
          <p:cNvPr id="17" name="Imagem 16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xmlns="" id="{C90C4B57-AB5C-E04A-8AAA-74A6B0D5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06" y="1755568"/>
            <a:ext cx="1148247" cy="806175"/>
          </a:xfrm>
          <a:prstGeom prst="rect">
            <a:avLst/>
          </a:prstGeom>
        </p:spPr>
      </p:pic>
      <p:pic>
        <p:nvPicPr>
          <p:cNvPr id="18" name="Imagem 1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xmlns="" id="{1B7AC112-111F-B798-8393-93E11D39A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752" y="1561410"/>
            <a:ext cx="1322320" cy="110614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CD04F92F-3400-9C3C-B2B9-6E44FC9E84BA}"/>
              </a:ext>
            </a:extLst>
          </p:cNvPr>
          <p:cNvSpPr txBox="1"/>
          <p:nvPr/>
        </p:nvSpPr>
        <p:spPr>
          <a:xfrm>
            <a:off x="1413564" y="2716352"/>
            <a:ext cx="1042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Google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4C230348-7D01-FF10-7908-96052091501B}"/>
              </a:ext>
            </a:extLst>
          </p:cNvPr>
          <p:cNvSpPr txBox="1"/>
          <p:nvPr/>
        </p:nvSpPr>
        <p:spPr>
          <a:xfrm>
            <a:off x="3423476" y="2716351"/>
            <a:ext cx="921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TikTok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169A0925-BA46-A555-5B16-579AC9FF70ED}"/>
              </a:ext>
            </a:extLst>
          </p:cNvPr>
          <p:cNvSpPr txBox="1"/>
          <p:nvPr/>
        </p:nvSpPr>
        <p:spPr>
          <a:xfrm>
            <a:off x="5300868" y="2716352"/>
            <a:ext cx="1130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TouTube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8F0AD716-F2DF-91EB-9515-8DCA1B78A612}"/>
              </a:ext>
            </a:extLst>
          </p:cNvPr>
          <p:cNvSpPr txBox="1"/>
          <p:nvPr/>
        </p:nvSpPr>
        <p:spPr>
          <a:xfrm>
            <a:off x="9486348" y="2716351"/>
            <a:ext cx="1185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smtClean="0"/>
              <a:t>Panfletos</a:t>
            </a:r>
            <a:endParaRPr lang="pt-BR" dirty="0"/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xmlns="" id="{491BEFD4-E443-2F42-E1EC-19EF1F78E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478" y="1600960"/>
            <a:ext cx="1115393" cy="111539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64A58142-9275-8E12-2D4B-98F34D5D496F}"/>
              </a:ext>
            </a:extLst>
          </p:cNvPr>
          <p:cNvSpPr txBox="1"/>
          <p:nvPr/>
        </p:nvSpPr>
        <p:spPr>
          <a:xfrm>
            <a:off x="7310782" y="2716352"/>
            <a:ext cx="1230244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25215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6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8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40">
            <a:extLst>
              <a:ext uri="{FF2B5EF4-FFF2-40B4-BE49-F238E27FC236}">
                <a16:creationId xmlns:a16="http://schemas.microsoft.com/office/drawing/2014/main" xmlns="" id="{74ABF6B1-3A9A-4CEE-889E-0D96AB03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51" y="914402"/>
            <a:ext cx="9349313" cy="7992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Planejando Sua aventura em teresópolis?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/>
              <a:t/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DBE208AB-769B-7C4D-A1DC-7AEE6C7AF772}"/>
              </a:ext>
            </a:extLst>
          </p:cNvPr>
          <p:cNvSpPr txBox="1"/>
          <p:nvPr/>
        </p:nvSpPr>
        <p:spPr>
          <a:xfrm>
            <a:off x="794716" y="1717359"/>
            <a:ext cx="8471319" cy="5525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b="1" dirty="0">
                <a:latin typeface="Univers Condensed"/>
              </a:rPr>
              <a:t>CANSADO DE INFORMAÇÕES ESPALHADAS E DESATUALIZADAS?</a:t>
            </a:r>
          </a:p>
        </p:txBody>
      </p:sp>
      <p:cxnSp>
        <p:nvCxnSpPr>
          <p:cNvPr id="38" name="Straight Connector 42">
            <a:extLst>
              <a:ext uri="{FF2B5EF4-FFF2-40B4-BE49-F238E27FC236}">
                <a16:creationId xmlns:a16="http://schemas.microsoft.com/office/drawing/2014/main" xmlns="" id="{FA3B1AA1-E3FF-4079-8312-680006C2E0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Grupo de pessoas andando perto de montanha&#10;&#10;O conteúdo gerado por IA pode estar incorreto.">
            <a:extLst>
              <a:ext uri="{FF2B5EF4-FFF2-40B4-BE49-F238E27FC236}">
                <a16:creationId xmlns:a16="http://schemas.microsoft.com/office/drawing/2014/main" xmlns="" id="{627C1F27-B195-53A7-7DDC-2B05DC57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60" r="37554"/>
          <a:stretch>
            <a:fillRect/>
          </a:stretch>
        </p:blipFill>
        <p:spPr>
          <a:xfrm>
            <a:off x="800100" y="2247570"/>
            <a:ext cx="3429884" cy="2382440"/>
          </a:xfrm>
          <a:prstGeom prst="rect">
            <a:avLst/>
          </a:prstGeom>
        </p:spPr>
      </p:pic>
      <p:pic>
        <p:nvPicPr>
          <p:cNvPr id="5" name="Picture Placeholder 16" descr="Montanha com árvores ao fundo&#10;&#10;O conteúdo gerado por IA pode estar incorreto.">
            <a:extLst>
              <a:ext uri="{FF2B5EF4-FFF2-40B4-BE49-F238E27FC236}">
                <a16:creationId xmlns:a16="http://schemas.microsoft.com/office/drawing/2014/main" xmlns="" id="{91CDF817-5DD8-B6A6-422E-3161F6D60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0823" r="1" b="42082"/>
          <a:stretch>
            <a:fillRect/>
          </a:stretch>
        </p:blipFill>
        <p:spPr>
          <a:xfrm>
            <a:off x="4405589" y="2239747"/>
            <a:ext cx="3376705" cy="2382440"/>
          </a:xfrm>
          <a:prstGeom prst="rect">
            <a:avLst/>
          </a:prstGeom>
        </p:spPr>
      </p:pic>
      <p:pic>
        <p:nvPicPr>
          <p:cNvPr id="3" name="Imagem 2" descr="Cachoeir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F7D8B6CC-670E-5969-A2F4-E040D3149D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74" r="12949" b="-2"/>
          <a:stretch>
            <a:fillRect/>
          </a:stretch>
        </p:blipFill>
        <p:spPr>
          <a:xfrm>
            <a:off x="8002074" y="2234680"/>
            <a:ext cx="3405730" cy="238244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A0388DE-CBA1-408E-BECE-8BCDD80FD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FC799E91-0DB7-F40F-8BC3-0559895A69EF}"/>
              </a:ext>
            </a:extLst>
          </p:cNvPr>
          <p:cNvSpPr txBox="1"/>
          <p:nvPr/>
        </p:nvSpPr>
        <p:spPr>
          <a:xfrm>
            <a:off x="797701" y="4806278"/>
            <a:ext cx="1067967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Univers Condensed"/>
              </a:rPr>
              <a:t>IMAGINE  TER  TUDO O QUE VOCÊ PRECISA PARA EXPLORAR A NATUREZA DE  TERÊ EM UM SÓ LUGAR.</a:t>
            </a:r>
            <a:endParaRPr lang="pt-BR" sz="2000" b="1" dirty="0">
              <a:latin typeface="Univers Condensed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xmlns="" id="{51F3927E-EE00-A3C3-1DD6-011DC92A3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62" y="1713344"/>
            <a:ext cx="3399407" cy="3155221"/>
          </a:xfrm>
          <a:prstGeom prst="rect">
            <a:avLst/>
          </a:prstGeom>
          <a:effectLst>
            <a:outerShdw blurRad="50800" dist="50800" dir="2700000">
              <a:srgbClr val="000000">
                <a:alpha val="40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51C40E1-2DA3-3623-E447-A137CB06339E}"/>
              </a:ext>
            </a:extLst>
          </p:cNvPr>
          <p:cNvSpPr txBox="1"/>
          <p:nvPr/>
        </p:nvSpPr>
        <p:spPr>
          <a:xfrm>
            <a:off x="750955" y="806174"/>
            <a:ext cx="530086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nivers Condensed"/>
              </a:rPr>
              <a:t>Nossa solução: </a:t>
            </a:r>
            <a:r>
              <a:rPr lang="pt-BR" sz="2400" b="1" dirty="0">
                <a:latin typeface="Univers Condensed"/>
              </a:rPr>
              <a:t>Terê Verde Online</a:t>
            </a:r>
            <a:endParaRPr lang="pt-BR" dirty="0">
              <a:latin typeface="Calisto MT"/>
            </a:endParaRPr>
          </a:p>
          <a:p>
            <a:r>
              <a:rPr lang="pt-BR" sz="2000" dirty="0">
                <a:latin typeface="Univers Condensed"/>
              </a:rPr>
              <a:t> </a:t>
            </a:r>
            <a:r>
              <a:rPr lang="pt-BR" sz="2000" dirty="0" smtClean="0">
                <a:latin typeface="Univers Condensed"/>
              </a:rPr>
              <a:t>	O </a:t>
            </a:r>
            <a:r>
              <a:rPr lang="pt-BR" sz="2000" dirty="0">
                <a:latin typeface="Univers Condensed"/>
              </a:rPr>
              <a:t>SEU PORTAL COMPLETO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A4A30BE0-6179-E3E6-9CBF-57960EB6803A}"/>
              </a:ext>
            </a:extLst>
          </p:cNvPr>
          <p:cNvSpPr txBox="1"/>
          <p:nvPr/>
        </p:nvSpPr>
        <p:spPr>
          <a:xfrm>
            <a:off x="1700697" y="5278783"/>
            <a:ext cx="93361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latin typeface="Univers Condensed"/>
                <a:ea typeface="+mn-lt"/>
                <a:cs typeface="+mn-lt"/>
              </a:rPr>
              <a:t>Uma plataforma digital centralizada, moderna e elegante, criada para ser a referência para o ecoturismo em Teresópolis.</a:t>
            </a:r>
            <a:endParaRPr lang="pt-BR" sz="2400" b="1" dirty="0">
              <a:latin typeface="Univers Condensed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20551"/>
            <a:ext cx="5181600" cy="44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F6C19A-30E3-001C-1A19-8812A6F8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trilhas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725066" y="1596989"/>
            <a:ext cx="501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Explore as Trilhas: Aventura ao seu Alcance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4592" y="2216982"/>
            <a:ext cx="4812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Listagem clara e organizada de diversas trilhas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Informações detalhadas: nível de dificuldade, extensão, tempo estimado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Descrições inspiradoras para despertar o interesse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57705" y="4775967"/>
            <a:ext cx="478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135C0E"/>
                </a:solidFill>
              </a:rPr>
              <a:t>Futuro: Potencial </a:t>
            </a:r>
            <a:r>
              <a:rPr lang="pt-B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135C0E"/>
                </a:solidFill>
              </a:rPr>
              <a:t>para filtros de busca por dificuldade, tipo de paisagem, etc.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2" y="2061742"/>
            <a:ext cx="4699870" cy="39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F9FE95-42FD-9AB0-913D-DFE3A18A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eventos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857428" y="1598092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Fique por Dentro: </a:t>
            </a:r>
            <a:r>
              <a:rPr lang="pt-BR" b="1" dirty="0" smtClean="0"/>
              <a:t>Informe-se sobre os Eventos nos parques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4591" y="2527528"/>
            <a:ext cx="5713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Informações sobre eventos </a:t>
            </a:r>
            <a:r>
              <a:rPr lang="pt-BR" dirty="0"/>
              <a:t>relacionados ao ecoturismo (oficinas, observação de aves, etc</a:t>
            </a:r>
            <a:r>
              <a:rPr lang="pt-BR" dirty="0" smtClean="0"/>
              <a:t>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Detalhes importantes: data, hora, local, descrição do evento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Incentivo à participação e ao engajamento com a natureza.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12" y="2078966"/>
            <a:ext cx="4643079" cy="39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C1D44B22-1F50-BEA0-E1FF-89CD206A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biodiversidade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445119" y="1572216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Descubra </a:t>
            </a:r>
            <a:r>
              <a:rPr lang="pt-BR" b="1" dirty="0" smtClean="0"/>
              <a:t>a riqueza natural</a:t>
            </a:r>
            <a:r>
              <a:rPr lang="pt-BR" b="1" dirty="0"/>
              <a:t>: Biodiversidade Local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25965" y="2173852"/>
            <a:ext cx="5596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Seção dedicada à apresentação da fauna e flora de Teresópolis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Informações educativas e curiosidades sobre as espécies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Utilização do espaço para conscientização </a:t>
            </a:r>
            <a:r>
              <a:rPr lang="pt-BR" dirty="0"/>
              <a:t>sobre a importância da preservação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53769" y="4714480"/>
            <a:ext cx="5088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135C0E"/>
                </a:solidFill>
              </a:rPr>
              <a:t>Futuro: Potencial </a:t>
            </a:r>
            <a:r>
              <a:rPr lang="pt-B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135C0E"/>
                </a:solidFill>
              </a:rPr>
              <a:t>para galerias de fotos e informações detalhadas.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79" y="1981200"/>
            <a:ext cx="466091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EC8C5-155D-4CD7-98CB-88A657420A1C}">
  <ds:schemaRefs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sharepoint/v3"/>
    <ds:schemaRef ds:uri="http://www.w3.org/XML/1998/namespace"/>
    <ds:schemaRef ds:uri="http://purl.org/dc/terms/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95FE3D2-AB53-4F3D-8791-B4AA764B47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57736A-C21D-40FD-9C3B-2A541E56B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TM02900771[[fn=Fatia]]</Template>
  <TotalTime>380</TotalTime>
  <Words>387</Words>
  <Application>Microsoft Office PowerPoint</Application>
  <PresentationFormat>Widescreen</PresentationFormat>
  <Paragraphs>85</Paragraphs>
  <Slides>12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Univers Condensed</vt:lpstr>
      <vt:lpstr>ChronicleVTI</vt:lpstr>
      <vt:lpstr>Terê verde online</vt:lpstr>
      <vt:lpstr>Equipe</vt:lpstr>
      <vt:lpstr>O que é?  A CRIAÇÃO DE UM WEBSITE QUE CENTRALIZE TODA A INFORMAÇÃO REFERENTE AO ECOTURISMO EM TERESÓPOLIS  O objetivo do Sistema é fornecer informações atualizadas e acessíveis sobre as principais atrações naturais da cidade de Teresópolis, com foco em trilhas, biodiversidade e eventos em áreas protegidas.  Público-Alvo: Turistas e moradores que buscam informações sobre natureza, trilhas e eventos nos parques naturais da cidade. </vt:lpstr>
      <vt:lpstr>Apresentação do PowerPoint</vt:lpstr>
      <vt:lpstr>Planejando Sua aventura em teresópolis?  </vt:lpstr>
      <vt:lpstr>Apresentação do PowerPoint</vt:lpstr>
      <vt:lpstr>trilhas</vt:lpstr>
      <vt:lpstr>eventos</vt:lpstr>
      <vt:lpstr>biodiversidade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Terê verde online</dc:title>
  <dc:creator>Rafael</dc:creator>
  <cp:lastModifiedBy>Rafael Branco</cp:lastModifiedBy>
  <cp:revision>516</cp:revision>
  <dcterms:created xsi:type="dcterms:W3CDTF">2025-06-19T18:37:51Z</dcterms:created>
  <dcterms:modified xsi:type="dcterms:W3CDTF">2025-07-01T01:39:32Z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